
<file path=[Content_Types].xml><?xml version="1.0" encoding="utf-8"?>
<Types xmlns="http://schemas.openxmlformats.org/package/2006/content-types">
  <Default Extension="jpeg" ContentType="image/jpeg"/>
  <Default Extension="wav" ContentType="audio/x-wav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83" r:id="rId3"/>
    <p:sldId id="258" r:id="rId5"/>
    <p:sldId id="259" r:id="rId6"/>
    <p:sldId id="263" r:id="rId7"/>
    <p:sldId id="264" r:id="rId8"/>
    <p:sldId id="265" r:id="rId9"/>
    <p:sldId id="266" r:id="rId10"/>
    <p:sldId id="267" r:id="rId11"/>
    <p:sldId id="268" r:id="rId12"/>
    <p:sldId id="260" r:id="rId13"/>
    <p:sldId id="269" r:id="rId14"/>
    <p:sldId id="275" r:id="rId15"/>
    <p:sldId id="270" r:id="rId16"/>
    <p:sldId id="284" r:id="rId17"/>
    <p:sldId id="285" r:id="rId18"/>
    <p:sldId id="286" r:id="rId19"/>
    <p:sldId id="261" r:id="rId20"/>
    <p:sldId id="280" r:id="rId21"/>
    <p:sldId id="287" r:id="rId22"/>
    <p:sldId id="288" r:id="rId23"/>
    <p:sldId id="262" r:id="rId24"/>
    <p:sldId id="274" r:id="rId25"/>
    <p:sldId id="279" r:id="rId26"/>
  </p:sldIdLst>
  <p:sldSz cx="9144000" cy="51435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BAD7B"/>
    <a:srgbClr val="00C878"/>
    <a:srgbClr val="F6BE00"/>
    <a:srgbClr val="55A064"/>
    <a:srgbClr val="0A6446"/>
    <a:srgbClr val="098F66"/>
    <a:srgbClr val="00EAB7"/>
    <a:srgbClr val="FFFFFF"/>
    <a:srgbClr val="FFC878"/>
    <a:srgbClr val="0DC9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150" autoAdjust="0"/>
    <p:restoredTop sz="94660"/>
  </p:normalViewPr>
  <p:slideViewPr>
    <p:cSldViewPr snapToObjects="1">
      <p:cViewPr>
        <p:scale>
          <a:sx n="124" d="100"/>
          <a:sy n="124" d="100"/>
        </p:scale>
        <p:origin x="-1368" y="-474"/>
      </p:cViewPr>
      <p:guideLst>
        <p:guide orient="horz" pos="161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1B18BB-639C-42BE-B0DE-21E803C8281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3B1B66-F3EE-4F0D-95E9-FE23E9477CC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亮亮图文旗舰店</a:t>
            </a:r>
            <a:r>
              <a:rPr lang="en-US" altLang="zh-CN" dirty="0" smtClean="0"/>
              <a:t>https://liangliangtuwen.tmall.com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3B1B66-F3EE-4F0D-95E9-FE23E9477CC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3B1B66-F3EE-4F0D-95E9-FE23E9477CC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3B1B66-F3EE-4F0D-95E9-FE23E9477CC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3B1B66-F3EE-4F0D-95E9-FE23E9477CC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3B1B66-F3EE-4F0D-95E9-FE23E9477CC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3B1B66-F3EE-4F0D-95E9-FE23E9477CC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3B1B66-F3EE-4F0D-95E9-FE23E9477CC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3B1B66-F3EE-4F0D-95E9-FE23E9477CC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3B1B66-F3EE-4F0D-95E9-FE23E9477CC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3B1B66-F3EE-4F0D-95E9-FE23E9477CC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3B1B66-F3EE-4F0D-95E9-FE23E9477CC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3B1B66-F3EE-4F0D-95E9-FE23E9477CC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3B1B66-F3EE-4F0D-95E9-FE23E9477CC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>
            <a:spLocks noChangeAspect="1"/>
          </p:cNvSpPr>
          <p:nvPr>
            <p:ph type="sldImg"/>
          </p:nvPr>
        </p:nvSpPr>
        <p:spPr>
          <a:xfrm>
            <a:off x="381000" y="685800"/>
            <a:ext cx="6096635" cy="3429635"/>
          </a:xfrm>
          <a:prstGeom prst="rect">
            <a:avLst/>
          </a:prstGeom>
          <a:noFill/>
          <a:ln w="12700" cap="flat" cmpd="sng">
            <a:solidFill>
              <a:srgbClr val="000000">
                <a:alpha val="100000"/>
              </a:srgbClr>
            </a:solidFill>
            <a:prstDash val="solid"/>
          </a:ln>
        </p:spPr>
        <p:txBody>
          <a:bodyPr vert="horz" wrap="square" lIns="0" tIns="0" rIns="0" bIns="0" anchor="t">
            <a:noAutofit/>
          </a:bodyPr>
          <a:lstStyle/>
          <a:p>
            <a:pPr marL="0" indent="0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</a:p>
        </p:txBody>
      </p:sp>
      <p:sp>
        <p:nvSpPr>
          <p:cNvPr id="3" name="Rect 0"/>
          <p:cNvSpPr txBox="1"/>
          <p:nvPr>
            <p:ph type="body" idx="1"/>
          </p:nvPr>
        </p:nvSpPr>
        <p:spPr>
          <a:xfrm>
            <a:off x="685800" y="4343400"/>
            <a:ext cx="5487035" cy="4115435"/>
          </a:xfrm>
          <a:prstGeom prst="rect">
            <a:avLst/>
          </a:prstGeom>
        </p:spPr>
        <p:txBody>
          <a:bodyPr vert="horz" wrap="square" lIns="91440" tIns="45720" rIns="91440" bIns="45720" numCol="1" anchor="t">
            <a:noAutofit/>
          </a:bodyPr>
          <a:lstStyle/>
          <a:p>
            <a:pPr marL="0" indent="0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</a:p>
        </p:txBody>
      </p:sp>
      <p:sp>
        <p:nvSpPr>
          <p:cNvPr id="4" name="Rect 0"/>
          <p:cNvSpPr txBox="1"/>
          <p:nvPr>
            <p:ph type="sldNum" idx="10"/>
          </p:nvPr>
        </p:nvSpPr>
        <p:spPr>
          <a:xfrm>
            <a:off x="3884930" y="8685530"/>
            <a:ext cx="2972435" cy="457835"/>
          </a:xfrm>
          <a:prstGeom prst="rect">
            <a:avLst/>
          </a:prstGeom>
        </p:spPr>
        <p:txBody>
          <a:bodyPr vert="horz" wrap="square" lIns="91440" tIns="45720" rIns="91440" bIns="45720" numCol="1" anchor="b">
            <a:noAutofit/>
          </a:bodyPr>
          <a:lstStyle/>
          <a:p>
            <a:pPr marL="0" indent="0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9320F77-B9A0-41C5-862A-B4B631284C64}" type="slidenum">
              <a:rPr lang="zh-CN" altLang="en-US" sz="1200"/>
            </a:fld>
            <a:endParaRPr lang="zh-CN" altLang="en-US" sz="120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>
            <a:spLocks noChangeAspect="1"/>
          </p:cNvSpPr>
          <p:nvPr>
            <p:ph type="sldImg"/>
          </p:nvPr>
        </p:nvSpPr>
        <p:spPr>
          <a:xfrm>
            <a:off x="381000" y="685800"/>
            <a:ext cx="6096635" cy="3429635"/>
          </a:xfrm>
          <a:prstGeom prst="rect">
            <a:avLst/>
          </a:prstGeom>
          <a:noFill/>
          <a:ln w="12700" cap="flat" cmpd="sng">
            <a:solidFill>
              <a:srgbClr val="000000">
                <a:alpha val="100000"/>
              </a:srgbClr>
            </a:solidFill>
            <a:prstDash val="solid"/>
          </a:ln>
        </p:spPr>
        <p:txBody>
          <a:bodyPr vert="horz" wrap="square" lIns="0" tIns="0" rIns="0" bIns="0" anchor="t">
            <a:noAutofit/>
          </a:bodyPr>
          <a:lstStyle/>
          <a:p>
            <a:pPr marL="0" indent="0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</a:p>
        </p:txBody>
      </p:sp>
      <p:sp>
        <p:nvSpPr>
          <p:cNvPr id="3" name="Rect 0"/>
          <p:cNvSpPr txBox="1"/>
          <p:nvPr>
            <p:ph type="body" idx="1"/>
          </p:nvPr>
        </p:nvSpPr>
        <p:spPr>
          <a:xfrm>
            <a:off x="685800" y="4343400"/>
            <a:ext cx="5487035" cy="4115435"/>
          </a:xfrm>
          <a:prstGeom prst="rect">
            <a:avLst/>
          </a:prstGeom>
        </p:spPr>
        <p:txBody>
          <a:bodyPr vert="horz" wrap="square" lIns="91440" tIns="45720" rIns="91440" bIns="45720" numCol="1" anchor="t">
            <a:noAutofit/>
          </a:bodyPr>
          <a:lstStyle/>
          <a:p>
            <a:pPr marL="0" indent="0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</a:p>
        </p:txBody>
      </p:sp>
      <p:sp>
        <p:nvSpPr>
          <p:cNvPr id="4" name="Rect 0"/>
          <p:cNvSpPr txBox="1"/>
          <p:nvPr>
            <p:ph type="sldNum" idx="10"/>
          </p:nvPr>
        </p:nvSpPr>
        <p:spPr>
          <a:xfrm>
            <a:off x="3884930" y="8685530"/>
            <a:ext cx="2972435" cy="457835"/>
          </a:xfrm>
          <a:prstGeom prst="rect">
            <a:avLst/>
          </a:prstGeom>
        </p:spPr>
        <p:txBody>
          <a:bodyPr vert="horz" wrap="square" lIns="91440" tIns="45720" rIns="91440" bIns="45720" numCol="1" anchor="b">
            <a:noAutofit/>
          </a:bodyPr>
          <a:lstStyle/>
          <a:p>
            <a:pPr marL="0" indent="0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9320F77-B9A0-41C5-862A-B4B631284C64}" type="slidenum">
              <a:rPr lang="zh-CN" altLang="en-US" sz="1200"/>
            </a:fld>
            <a:endParaRPr lang="zh-CN" altLang="en-US" sz="120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>
            <a:spLocks noChangeAspect="1"/>
          </p:cNvSpPr>
          <p:nvPr>
            <p:ph type="sldImg"/>
          </p:nvPr>
        </p:nvSpPr>
        <p:spPr>
          <a:xfrm>
            <a:off x="381000" y="685800"/>
            <a:ext cx="6096635" cy="3429635"/>
          </a:xfrm>
          <a:prstGeom prst="rect">
            <a:avLst/>
          </a:prstGeom>
          <a:noFill/>
          <a:ln w="12700" cap="flat" cmpd="sng">
            <a:solidFill>
              <a:srgbClr val="000000">
                <a:alpha val="100000"/>
              </a:srgbClr>
            </a:solidFill>
            <a:prstDash val="solid"/>
          </a:ln>
        </p:spPr>
        <p:txBody>
          <a:bodyPr vert="horz" wrap="square" lIns="0" tIns="0" rIns="0" bIns="0" anchor="t">
            <a:noAutofit/>
          </a:bodyPr>
          <a:lstStyle/>
          <a:p>
            <a:pPr marL="0" indent="0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</a:p>
        </p:txBody>
      </p:sp>
      <p:sp>
        <p:nvSpPr>
          <p:cNvPr id="3" name="Rect 0"/>
          <p:cNvSpPr txBox="1"/>
          <p:nvPr>
            <p:ph type="body" idx="1"/>
          </p:nvPr>
        </p:nvSpPr>
        <p:spPr>
          <a:xfrm>
            <a:off x="685800" y="4343400"/>
            <a:ext cx="5487035" cy="4115435"/>
          </a:xfrm>
          <a:prstGeom prst="rect">
            <a:avLst/>
          </a:prstGeom>
        </p:spPr>
        <p:txBody>
          <a:bodyPr vert="horz" wrap="square" lIns="91440" tIns="45720" rIns="91440" bIns="45720" numCol="1" anchor="t">
            <a:noAutofit/>
          </a:bodyPr>
          <a:lstStyle/>
          <a:p>
            <a:pPr marL="0" indent="0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</a:p>
        </p:txBody>
      </p:sp>
      <p:sp>
        <p:nvSpPr>
          <p:cNvPr id="4" name="Rect 0"/>
          <p:cNvSpPr txBox="1"/>
          <p:nvPr>
            <p:ph type="sldNum" idx="10"/>
          </p:nvPr>
        </p:nvSpPr>
        <p:spPr>
          <a:xfrm>
            <a:off x="3884930" y="8685530"/>
            <a:ext cx="2972435" cy="457835"/>
          </a:xfrm>
          <a:prstGeom prst="rect">
            <a:avLst/>
          </a:prstGeom>
        </p:spPr>
        <p:txBody>
          <a:bodyPr vert="horz" wrap="square" lIns="91440" tIns="45720" rIns="91440" bIns="45720" numCol="1" anchor="b">
            <a:noAutofit/>
          </a:bodyPr>
          <a:lstStyle/>
          <a:p>
            <a:pPr marL="0" indent="0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9320F77-B9A0-41C5-862A-B4B631284C64}" type="slidenum">
              <a:rPr lang="zh-CN" altLang="en-US" sz="1200"/>
            </a:fld>
            <a:endParaRPr lang="zh-CN" altLang="en-US" sz="120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3B1B66-F3EE-4F0D-95E9-FE23E9477CC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3B1B66-F3EE-4F0D-95E9-FE23E9477CC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>
            <a:spLocks noChangeAspect="1"/>
          </p:cNvSpPr>
          <p:nvPr>
            <p:ph type="sldImg"/>
          </p:nvPr>
        </p:nvSpPr>
        <p:spPr>
          <a:xfrm>
            <a:off x="381000" y="685800"/>
            <a:ext cx="6096635" cy="3429635"/>
          </a:xfrm>
          <a:prstGeom prst="rect">
            <a:avLst/>
          </a:prstGeom>
          <a:noFill/>
          <a:ln w="12700" cap="flat" cmpd="sng">
            <a:solidFill>
              <a:srgbClr val="000000">
                <a:alpha val="100000"/>
              </a:srgbClr>
            </a:solidFill>
            <a:prstDash val="solid"/>
          </a:ln>
        </p:spPr>
        <p:txBody>
          <a:bodyPr vert="horz" wrap="square" lIns="0" tIns="0" rIns="0" bIns="0" anchor="t">
            <a:noAutofit/>
          </a:bodyPr>
          <a:lstStyle/>
          <a:p>
            <a:pPr marL="0" indent="0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</a:p>
        </p:txBody>
      </p:sp>
      <p:sp>
        <p:nvSpPr>
          <p:cNvPr id="3" name="Rect 0"/>
          <p:cNvSpPr txBox="1"/>
          <p:nvPr>
            <p:ph type="body" idx="1"/>
          </p:nvPr>
        </p:nvSpPr>
        <p:spPr>
          <a:xfrm>
            <a:off x="685800" y="4343400"/>
            <a:ext cx="5487035" cy="4115435"/>
          </a:xfrm>
          <a:prstGeom prst="rect">
            <a:avLst/>
          </a:prstGeom>
        </p:spPr>
        <p:txBody>
          <a:bodyPr vert="horz" wrap="square" lIns="91440" tIns="45720" rIns="91440" bIns="45720" numCol="1" anchor="t">
            <a:noAutofit/>
          </a:bodyPr>
          <a:lstStyle/>
          <a:p>
            <a:pPr marL="0" indent="0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</a:p>
        </p:txBody>
      </p:sp>
      <p:sp>
        <p:nvSpPr>
          <p:cNvPr id="4" name="Rect 0"/>
          <p:cNvSpPr txBox="1"/>
          <p:nvPr>
            <p:ph type="sldNum" idx="10"/>
          </p:nvPr>
        </p:nvSpPr>
        <p:spPr>
          <a:xfrm>
            <a:off x="3884930" y="8685530"/>
            <a:ext cx="2972435" cy="457835"/>
          </a:xfrm>
          <a:prstGeom prst="rect">
            <a:avLst/>
          </a:prstGeom>
        </p:spPr>
        <p:txBody>
          <a:bodyPr vert="horz" wrap="square" lIns="91440" tIns="45720" rIns="91440" bIns="45720" numCol="1" anchor="b">
            <a:noAutofit/>
          </a:bodyPr>
          <a:lstStyle/>
          <a:p>
            <a:pPr marL="0" indent="0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9320F77-B9A0-41C5-862A-B4B631284C64}" type="slidenum">
              <a:rPr lang="zh-CN" altLang="en-US" sz="1200"/>
            </a:fld>
            <a:endParaRPr lang="zh-CN" altLang="en-US" sz="120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0"/>
          <p:cNvSpPr>
            <a:spLocks noChangeAspect="1"/>
          </p:cNvSpPr>
          <p:nvPr>
            <p:ph type="sldImg"/>
          </p:nvPr>
        </p:nvSpPr>
        <p:spPr>
          <a:xfrm>
            <a:off x="381000" y="685800"/>
            <a:ext cx="6096635" cy="3429635"/>
          </a:xfrm>
          <a:prstGeom prst="rect">
            <a:avLst/>
          </a:prstGeom>
          <a:noFill/>
          <a:ln w="12700" cap="flat" cmpd="sng">
            <a:solidFill>
              <a:srgbClr val="000000">
                <a:alpha val="100000"/>
              </a:srgbClr>
            </a:solidFill>
            <a:prstDash val="solid"/>
          </a:ln>
        </p:spPr>
        <p:txBody>
          <a:bodyPr vert="horz" wrap="square" lIns="0" tIns="0" rIns="0" bIns="0" anchor="t">
            <a:noAutofit/>
          </a:bodyPr>
          <a:lstStyle/>
          <a:p>
            <a:pPr marL="0" indent="0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</a:p>
        </p:txBody>
      </p:sp>
      <p:sp>
        <p:nvSpPr>
          <p:cNvPr id="3" name="Rect 0"/>
          <p:cNvSpPr txBox="1"/>
          <p:nvPr>
            <p:ph type="body" idx="1"/>
          </p:nvPr>
        </p:nvSpPr>
        <p:spPr>
          <a:xfrm>
            <a:off x="685800" y="4343400"/>
            <a:ext cx="5487035" cy="4115435"/>
          </a:xfrm>
          <a:prstGeom prst="rect">
            <a:avLst/>
          </a:prstGeom>
        </p:spPr>
        <p:txBody>
          <a:bodyPr vert="horz" wrap="square" lIns="91440" tIns="45720" rIns="91440" bIns="45720" numCol="1" anchor="t">
            <a:noAutofit/>
          </a:bodyPr>
          <a:lstStyle/>
          <a:p>
            <a:pPr marL="0" indent="0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</a:p>
        </p:txBody>
      </p:sp>
      <p:sp>
        <p:nvSpPr>
          <p:cNvPr id="4" name="Rect 0"/>
          <p:cNvSpPr txBox="1"/>
          <p:nvPr>
            <p:ph type="sldNum" idx="10"/>
          </p:nvPr>
        </p:nvSpPr>
        <p:spPr>
          <a:xfrm>
            <a:off x="3884930" y="8685530"/>
            <a:ext cx="2972435" cy="457835"/>
          </a:xfrm>
          <a:prstGeom prst="rect">
            <a:avLst/>
          </a:prstGeom>
        </p:spPr>
        <p:txBody>
          <a:bodyPr vert="horz" wrap="square" lIns="91440" tIns="45720" rIns="91440" bIns="45720" numCol="1" anchor="b">
            <a:noAutofit/>
          </a:bodyPr>
          <a:lstStyle/>
          <a:p>
            <a:pPr marL="0" indent="0" defTabSz="5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9320F77-B9A0-41C5-862A-B4B631284C64}" type="slidenum">
              <a:rPr lang="zh-CN" altLang="en-US" sz="1200"/>
            </a:fld>
            <a:endParaRPr lang="zh-CN" altLang="en-US" sz="120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3B1B66-F3EE-4F0D-95E9-FE23E9477CC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3B1B66-F3EE-4F0D-95E9-FE23E9477CC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3B1B66-F3EE-4F0D-95E9-FE23E9477CC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pattFill prst="ltVert">
          <a:fgClr>
            <a:schemeClr val="accent2"/>
          </a:fgClr>
          <a:bgClr>
            <a:schemeClr val="accent2">
              <a:lumMod val="75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bg>
      <p:bgPr>
        <a:pattFill prst="ltVert">
          <a:fgClr>
            <a:schemeClr val="bg1"/>
          </a:fgClr>
          <a:bgClr>
            <a:schemeClr val="bg1">
              <a:lumMod val="95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bg>
      <p:bgPr>
        <a:pattFill prst="ltVert">
          <a:fgClr>
            <a:schemeClr val="accent2">
              <a:lumMod val="75000"/>
            </a:schemeClr>
          </a:fgClr>
          <a:bgClr>
            <a:schemeClr val="accent2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ltVert">
          <a:fgClr>
            <a:schemeClr val="bg1">
              <a:lumMod val="95000"/>
            </a:schemeClr>
          </a:fgClr>
          <a:bgClr>
            <a:schemeClr val="bg1">
              <a:lumMod val="85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.png"/><Relationship Id="rId8" Type="http://schemas.microsoft.com/office/2007/relationships/hdphoto" Target="../media/image10.wdp"/><Relationship Id="rId7" Type="http://schemas.openxmlformats.org/officeDocument/2006/relationships/image" Target="../media/image9.png"/><Relationship Id="rId6" Type="http://schemas.microsoft.com/office/2007/relationships/hdphoto" Target="../media/image8.wdp"/><Relationship Id="rId5" Type="http://schemas.openxmlformats.org/officeDocument/2006/relationships/image" Target="../media/image7.png"/><Relationship Id="rId4" Type="http://schemas.microsoft.com/office/2007/relationships/hdphoto" Target="../media/image6.wdp"/><Relationship Id="rId3" Type="http://schemas.openxmlformats.org/officeDocument/2006/relationships/image" Target="../media/image5.png"/><Relationship Id="rId2" Type="http://schemas.microsoft.com/office/2007/relationships/hdphoto" Target="../media/image4.wdp"/><Relationship Id="rId12" Type="http://schemas.openxmlformats.org/officeDocument/2006/relationships/notesSlide" Target="../notesSlides/notesSlide2.xml"/><Relationship Id="rId11" Type="http://schemas.openxmlformats.org/officeDocument/2006/relationships/slideLayout" Target="../slideLayouts/slideLayout2.xml"/><Relationship Id="rId10" Type="http://schemas.openxmlformats.org/officeDocument/2006/relationships/audio" Target="../media/audio1.wav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2.png"/><Relationship Id="rId2" Type="http://schemas.microsoft.com/office/2007/relationships/hdphoto" Target="../media/image12.wdp"/><Relationship Id="rId1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2.xml"/><Relationship Id="rId3" Type="http://schemas.openxmlformats.org/officeDocument/2006/relationships/audio" Target="../media/audio1.wav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.wav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6.xml"/><Relationship Id="rId6" Type="http://schemas.openxmlformats.org/officeDocument/2006/relationships/slideLayout" Target="../slideLayouts/slideLayout2.xml"/><Relationship Id="rId5" Type="http://schemas.openxmlformats.org/officeDocument/2006/relationships/audio" Target="../media/audio1.wav"/><Relationship Id="rId4" Type="http://schemas.microsoft.com/office/2007/relationships/hdphoto" Target="../media/image18.wdp"/><Relationship Id="rId3" Type="http://schemas.openxmlformats.org/officeDocument/2006/relationships/image" Target="../media/image17.png"/><Relationship Id="rId2" Type="http://schemas.microsoft.com/office/2007/relationships/hdphoto" Target="../media/image16.wdp"/><Relationship Id="rId1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2.xml"/><Relationship Id="rId2" Type="http://schemas.openxmlformats.org/officeDocument/2006/relationships/audio" Target="../media/audio1.wav"/><Relationship Id="rId1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0.xml"/><Relationship Id="rId5" Type="http://schemas.openxmlformats.org/officeDocument/2006/relationships/slideLayout" Target="../slideLayouts/slideLayout3.xml"/><Relationship Id="rId4" Type="http://schemas.openxmlformats.org/officeDocument/2006/relationships/audio" Target="../media/audio2.wav"/><Relationship Id="rId3" Type="http://schemas.openxmlformats.org/officeDocument/2006/relationships/image" Target="../media/image2.png"/><Relationship Id="rId2" Type="http://schemas.microsoft.com/office/2007/relationships/hdphoto" Target="../media/image24.wdp"/><Relationship Id="rId1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2.xml"/><Relationship Id="rId2" Type="http://schemas.openxmlformats.org/officeDocument/2006/relationships/audio" Target="../media/audio3.wav"/><Relationship Id="rId1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3.xml"/><Relationship Id="rId8" Type="http://schemas.openxmlformats.org/officeDocument/2006/relationships/slideLayout" Target="../slideLayouts/slideLayout2.xml"/><Relationship Id="rId7" Type="http://schemas.openxmlformats.org/officeDocument/2006/relationships/audio" Target="../media/audio3.wav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4.xml"/><Relationship Id="rId6" Type="http://schemas.openxmlformats.org/officeDocument/2006/relationships/slideLayout" Target="../slideLayouts/slideLayout2.xml"/><Relationship Id="rId5" Type="http://schemas.openxmlformats.org/officeDocument/2006/relationships/audio" Target="../media/audio4.wav"/><Relationship Id="rId4" Type="http://schemas.openxmlformats.org/officeDocument/2006/relationships/image" Target="../media/image36.png"/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5.xml"/><Relationship Id="rId6" Type="http://schemas.openxmlformats.org/officeDocument/2006/relationships/slideLayout" Target="../slideLayouts/slideLayout2.xml"/><Relationship Id="rId5" Type="http://schemas.openxmlformats.org/officeDocument/2006/relationships/audio" Target="../media/audio5.wav"/><Relationship Id="rId4" Type="http://schemas.openxmlformats.org/officeDocument/2006/relationships/image" Target="../media/image40.jpeg"/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image" Target="../media/image37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6.xml"/><Relationship Id="rId7" Type="http://schemas.openxmlformats.org/officeDocument/2006/relationships/slideLayout" Target="../slideLayouts/slideLayout2.xml"/><Relationship Id="rId6" Type="http://schemas.openxmlformats.org/officeDocument/2006/relationships/audio" Target="../media/audio6.wav"/><Relationship Id="rId5" Type="http://schemas.openxmlformats.org/officeDocument/2006/relationships/image" Target="../media/image45.jpeg"/><Relationship Id="rId4" Type="http://schemas.openxmlformats.org/officeDocument/2006/relationships/image" Target="../media/image44.jpeg"/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image" Target="../media/image41.png"/></Relationships>
</file>

<file path=ppt/slides/_rels/slide1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7.xml"/><Relationship Id="rId5" Type="http://schemas.openxmlformats.org/officeDocument/2006/relationships/slideLayout" Target="../slideLayouts/slideLayout3.xml"/><Relationship Id="rId4" Type="http://schemas.openxmlformats.org/officeDocument/2006/relationships/audio" Target="../media/audio7.wav"/><Relationship Id="rId3" Type="http://schemas.openxmlformats.org/officeDocument/2006/relationships/image" Target="../media/image2.png"/><Relationship Id="rId2" Type="http://schemas.microsoft.com/office/2007/relationships/hdphoto" Target="../media/image47.wdp"/><Relationship Id="rId1" Type="http://schemas.openxmlformats.org/officeDocument/2006/relationships/image" Target="../media/image46.png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image" Target="../media/image54.png"/><Relationship Id="rId8" Type="http://schemas.microsoft.com/office/2007/relationships/hdphoto" Target="../media/image53.wdp"/><Relationship Id="rId7" Type="http://schemas.openxmlformats.org/officeDocument/2006/relationships/image" Target="../media/image52.png"/><Relationship Id="rId6" Type="http://schemas.microsoft.com/office/2007/relationships/hdphoto" Target="../media/image51.wdp"/><Relationship Id="rId5" Type="http://schemas.openxmlformats.org/officeDocument/2006/relationships/image" Target="../media/image50.png"/><Relationship Id="rId4" Type="http://schemas.microsoft.com/office/2007/relationships/hdphoto" Target="../media/image49.wdp"/><Relationship Id="rId3" Type="http://schemas.openxmlformats.org/officeDocument/2006/relationships/image" Target="../media/image48.png"/><Relationship Id="rId2" Type="http://schemas.microsoft.com/office/2007/relationships/hdphoto" Target="../media/image47.wdp"/><Relationship Id="rId17" Type="http://schemas.openxmlformats.org/officeDocument/2006/relationships/notesSlide" Target="../notesSlides/notesSlide18.xml"/><Relationship Id="rId16" Type="http://schemas.openxmlformats.org/officeDocument/2006/relationships/slideLayout" Target="../slideLayouts/slideLayout2.xml"/><Relationship Id="rId15" Type="http://schemas.openxmlformats.org/officeDocument/2006/relationships/audio" Target="../media/audio3.wav"/><Relationship Id="rId14" Type="http://schemas.microsoft.com/office/2007/relationships/hdphoto" Target="../media/image59.wdp"/><Relationship Id="rId13" Type="http://schemas.openxmlformats.org/officeDocument/2006/relationships/image" Target="../media/image58.png"/><Relationship Id="rId12" Type="http://schemas.microsoft.com/office/2007/relationships/hdphoto" Target="../media/image57.wdp"/><Relationship Id="rId11" Type="http://schemas.openxmlformats.org/officeDocument/2006/relationships/image" Target="../media/image56.png"/><Relationship Id="rId10" Type="http://schemas.microsoft.com/office/2007/relationships/hdphoto" Target="../media/image55.wdp"/><Relationship Id="rId1" Type="http://schemas.openxmlformats.org/officeDocument/2006/relationships/image" Target="../media/image46.png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image" Target="../media/image54.png"/><Relationship Id="rId8" Type="http://schemas.microsoft.com/office/2007/relationships/hdphoto" Target="../media/image53.wdp"/><Relationship Id="rId7" Type="http://schemas.openxmlformats.org/officeDocument/2006/relationships/image" Target="../media/image52.png"/><Relationship Id="rId6" Type="http://schemas.microsoft.com/office/2007/relationships/hdphoto" Target="../media/image51.wdp"/><Relationship Id="rId5" Type="http://schemas.openxmlformats.org/officeDocument/2006/relationships/image" Target="../media/image50.png"/><Relationship Id="rId4" Type="http://schemas.microsoft.com/office/2007/relationships/hdphoto" Target="../media/image49.wdp"/><Relationship Id="rId3" Type="http://schemas.openxmlformats.org/officeDocument/2006/relationships/image" Target="../media/image48.png"/><Relationship Id="rId2" Type="http://schemas.microsoft.com/office/2007/relationships/hdphoto" Target="../media/image47.wdp"/><Relationship Id="rId17" Type="http://schemas.openxmlformats.org/officeDocument/2006/relationships/notesSlide" Target="../notesSlides/notesSlide19.xml"/><Relationship Id="rId16" Type="http://schemas.openxmlformats.org/officeDocument/2006/relationships/slideLayout" Target="../slideLayouts/slideLayout2.xml"/><Relationship Id="rId15" Type="http://schemas.openxmlformats.org/officeDocument/2006/relationships/audio" Target="../media/audio8.wav"/><Relationship Id="rId14" Type="http://schemas.microsoft.com/office/2007/relationships/hdphoto" Target="../media/image59.wdp"/><Relationship Id="rId13" Type="http://schemas.openxmlformats.org/officeDocument/2006/relationships/image" Target="../media/image58.png"/><Relationship Id="rId12" Type="http://schemas.microsoft.com/office/2007/relationships/hdphoto" Target="../media/image57.wdp"/><Relationship Id="rId11" Type="http://schemas.openxmlformats.org/officeDocument/2006/relationships/image" Target="../media/image56.png"/><Relationship Id="rId10" Type="http://schemas.microsoft.com/office/2007/relationships/hdphoto" Target="../media/image55.wdp"/><Relationship Id="rId1" Type="http://schemas.openxmlformats.org/officeDocument/2006/relationships/image" Target="../media/image46.png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image" Target="../media/image54.png"/><Relationship Id="rId8" Type="http://schemas.microsoft.com/office/2007/relationships/hdphoto" Target="../media/image53.wdp"/><Relationship Id="rId7" Type="http://schemas.openxmlformats.org/officeDocument/2006/relationships/image" Target="../media/image52.png"/><Relationship Id="rId6" Type="http://schemas.microsoft.com/office/2007/relationships/hdphoto" Target="../media/image51.wdp"/><Relationship Id="rId5" Type="http://schemas.openxmlformats.org/officeDocument/2006/relationships/image" Target="../media/image50.png"/><Relationship Id="rId4" Type="http://schemas.microsoft.com/office/2007/relationships/hdphoto" Target="../media/image49.wdp"/><Relationship Id="rId3" Type="http://schemas.openxmlformats.org/officeDocument/2006/relationships/image" Target="../media/image48.png"/><Relationship Id="rId2" Type="http://schemas.microsoft.com/office/2007/relationships/hdphoto" Target="../media/image47.wdp"/><Relationship Id="rId17" Type="http://schemas.openxmlformats.org/officeDocument/2006/relationships/notesSlide" Target="../notesSlides/notesSlide20.xml"/><Relationship Id="rId16" Type="http://schemas.openxmlformats.org/officeDocument/2006/relationships/slideLayout" Target="../slideLayouts/slideLayout2.xml"/><Relationship Id="rId15" Type="http://schemas.openxmlformats.org/officeDocument/2006/relationships/audio" Target="../media/audio8.wav"/><Relationship Id="rId14" Type="http://schemas.microsoft.com/office/2007/relationships/hdphoto" Target="../media/image59.wdp"/><Relationship Id="rId13" Type="http://schemas.openxmlformats.org/officeDocument/2006/relationships/image" Target="../media/image58.png"/><Relationship Id="rId12" Type="http://schemas.microsoft.com/office/2007/relationships/hdphoto" Target="../media/image57.wdp"/><Relationship Id="rId11" Type="http://schemas.openxmlformats.org/officeDocument/2006/relationships/image" Target="../media/image56.png"/><Relationship Id="rId10" Type="http://schemas.microsoft.com/office/2007/relationships/hdphoto" Target="../media/image55.wdp"/><Relationship Id="rId1" Type="http://schemas.openxmlformats.org/officeDocument/2006/relationships/image" Target="../media/image46.png"/></Relationships>
</file>

<file path=ppt/slides/_rels/slide2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1.xml"/><Relationship Id="rId5" Type="http://schemas.openxmlformats.org/officeDocument/2006/relationships/slideLayout" Target="../slideLayouts/slideLayout3.xml"/><Relationship Id="rId4" Type="http://schemas.openxmlformats.org/officeDocument/2006/relationships/audio" Target="../media/audio2.wav"/><Relationship Id="rId3" Type="http://schemas.openxmlformats.org/officeDocument/2006/relationships/image" Target="../media/image2.png"/><Relationship Id="rId2" Type="http://schemas.microsoft.com/office/2007/relationships/hdphoto" Target="../media/image61.wdp"/><Relationship Id="rId1" Type="http://schemas.openxmlformats.org/officeDocument/2006/relationships/image" Target="../media/image6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2.jpeg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3.xml"/><Relationship Id="rId3" Type="http://schemas.openxmlformats.org/officeDocument/2006/relationships/slideLayout" Target="../slideLayouts/slideLayout1.xml"/><Relationship Id="rId2" Type="http://schemas.microsoft.com/office/2007/relationships/hdphoto" Target="../media/image64.wdp"/><Relationship Id="rId1" Type="http://schemas.openxmlformats.org/officeDocument/2006/relationships/image" Target="../media/image6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916430" y="2747645"/>
            <a:ext cx="5263515" cy="707390"/>
          </a:xfrm>
          <a:prstGeom prst="rect">
            <a:avLst/>
          </a:prstGeom>
          <a:noFill/>
        </p:spPr>
        <p:txBody>
          <a:bodyPr vert="horz" wrap="none" lIns="91440" tIns="45720" rIns="91440" bIns="45720" numCol="1" anchor="t">
            <a:spAutoFit/>
          </a:bodyPr>
          <a:lstStyle/>
          <a:p>
            <a:pPr marL="0" indent="0" algn="ctr" defTabSz="91440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40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江苏宝翔劳务有限公司</a:t>
            </a:r>
            <a:endParaRPr lang="ko-KR" altLang="en-US" sz="4000" b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719830" y="3539490"/>
            <a:ext cx="1656080" cy="399415"/>
          </a:xfrm>
          <a:prstGeom prst="rect">
            <a:avLst/>
          </a:prstGeom>
          <a:noFill/>
        </p:spPr>
        <p:txBody>
          <a:bodyPr vert="horz" wrap="none" lIns="91440" tIns="45720" rIns="91440" bIns="45720" numCol="1" anchor="t">
            <a:spAutoFit/>
          </a:bodyPr>
          <a:lstStyle/>
          <a:p>
            <a:pPr marL="0" indent="0" algn="ctr" defTabSz="91440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企业简介</a:t>
            </a:r>
            <a:r>
              <a:rPr lang="en-US" altLang="zh-CN" sz="20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PPT</a:t>
            </a:r>
            <a:endParaRPr lang="ko-KR" altLang="en-US" sz="20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4" name="winxp.wav">
            <a:hlinkClick r:id="" action="ppaction://media"/>
          </p:cNvPr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9756775" y="-884555"/>
            <a:ext cx="609600" cy="609600"/>
          </a:xfrm>
          <a:prstGeom prst="rect">
            <a:avLst/>
          </a:prstGeom>
        </p:spPr>
      </p:pic>
      <p:grpSp>
        <p:nvGrpSpPr>
          <p:cNvPr id="15" name="组合 14"/>
          <p:cNvGrpSpPr/>
          <p:nvPr/>
        </p:nvGrpSpPr>
        <p:grpSpPr>
          <a:xfrm>
            <a:off x="3851910" y="987425"/>
            <a:ext cx="1430020" cy="1430020"/>
            <a:chOff x="3851910" y="987425"/>
            <a:chExt cx="1430020" cy="1430020"/>
          </a:xfrm>
        </p:grpSpPr>
        <p:sp>
          <p:nvSpPr>
            <p:cNvPr id="2" name="圆角矩形 1"/>
            <p:cNvSpPr/>
            <p:nvPr/>
          </p:nvSpPr>
          <p:spPr>
            <a:xfrm>
              <a:off x="3851910" y="987425"/>
              <a:ext cx="1430655" cy="1430655"/>
            </a:xfrm>
            <a:prstGeom prst="roundRect">
              <a:avLst/>
            </a:prstGeom>
            <a:solidFill>
              <a:srgbClr val="00B0F0"/>
            </a:solidFill>
            <a:ln w="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ctr">
              <a:noAutofit/>
            </a:bodyPr>
            <a:lstStyle/>
            <a:p>
              <a:pPr marL="0" indent="0" algn="ctr" defTabSz="91440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ko-KR" altLang="en-US" sz="1400">
                <a:latin typeface="Calibri" panose="020F050202020403020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4417060" y="1275715"/>
              <a:ext cx="310515" cy="768985"/>
            </a:xfrm>
            <a:prstGeom prst="rect">
              <a:avLst/>
            </a:prstGeom>
            <a:noFill/>
          </p:spPr>
          <p:txBody>
            <a:bodyPr vert="horz" wrap="none" lIns="91440" tIns="45720" rIns="91440" bIns="45720" numCol="1" anchor="t">
              <a:spAutoFit/>
            </a:bodyPr>
            <a:lstStyle/>
            <a:p>
              <a:pPr marL="0" indent="0" algn="ctr" defTabSz="91440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ko-KR" altLang="en-US" sz="4400">
                <a:solidFill>
                  <a:schemeClr val="bg1"/>
                </a:solidFill>
                <a:latin typeface="Impact" panose="020B0806030902050204" charset="0"/>
                <a:ea typeface="微软雅黑" panose="020B0503020204020204" charset="-122"/>
              </a:endParaRPr>
            </a:p>
          </p:txBody>
        </p:sp>
      </p:grpSp>
      <p:cxnSp>
        <p:nvCxnSpPr>
          <p:cNvPr id="8" name="直接箭头连接符 7"/>
          <p:cNvCxnSpPr/>
          <p:nvPr/>
        </p:nvCxnSpPr>
        <p:spPr>
          <a:xfrm>
            <a:off x="3296920" y="2614295"/>
            <a:ext cx="4083685" cy="0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2" cstate="hqprint"/>
          <a:srcRect/>
          <a:stretch>
            <a:fillRect/>
          </a:stretch>
        </p:blipFill>
        <p:spPr>
          <a:xfrm>
            <a:off x="4003040" y="1292225"/>
            <a:ext cx="1142365" cy="84963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700" advClick="0" advTm="0">
        <p:fade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1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3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4" fill="hold" grpId="4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1" fill="hold" grpId="5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5" presetID="12" presetClass="exit" presetSubtype="4" fill="hold" grpId="6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6" dur="7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27" dur="7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2" presetClass="exit" presetSubtype="1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" dur="7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up)">
                                      <p:cBhvr>
                                        <p:cTn id="31" dur="7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2" presetClass="exit" presetSubtype="8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4" dur="7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42" presetClass="path" presetSubtype="0" accel="50000" decel="5000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75 0 " pathEditMode="relative" rAng="0" ptsTypes="AA">
                                      <p:cBhvr>
                                        <p:cTn id="37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75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500"/>
                            </p:stCondLst>
                            <p:childTnLst>
                              <p:par>
                                <p:cTn id="39" presetID="2" presetClass="exit" presetSubtype="2" fill="hold" grpId="1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0" dur="7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8" presetClass="emph" presetSubtype="0" fill="hold" grpId="1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4" dur="7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6" presetClass="emph" presetSubtype="0" fill="hold" grpId="1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6" dur="700" fill="hold"/>
                                        <p:tgtEl>
                                          <p:spTgt spid="15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4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video>
          </p:childTnLst>
        </p:cTn>
      </p:par>
    </p:tnLst>
    <p:bldLst>
      <p:bldP spid="14" grpId="0" animBg="1"/>
      <p:bldP spid="15" grpId="1" animBg="1"/>
      <p:bldP spid="15" grpId="2" animBg="1"/>
      <p:bldP spid="8" grpId="3" animBg="1"/>
      <p:bldP spid="3" grpId="4" animBg="1"/>
      <p:bldP spid="7" grpId="5" animBg="1"/>
      <p:bldP spid="3" grpId="6" animBg="1"/>
      <p:bldP spid="7" grpId="7" animBg="1"/>
      <p:bldP spid="8" grpId="8" animBg="1"/>
      <p:bldP spid="15" grpId="9" animBg="1"/>
      <p:bldP spid="15" grpId="10" animBg="1"/>
      <p:bldP spid="15" grpId="11" animBg="1"/>
      <p:bldP spid="15" grpId="12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圆角矩形 11"/>
          <p:cNvSpPr/>
          <p:nvPr/>
        </p:nvSpPr>
        <p:spPr>
          <a:xfrm>
            <a:off x="1835785" y="1599565"/>
            <a:ext cx="5616575" cy="467995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endParaRPr lang="zh-CN" altLang="en-US" dirty="0">
              <a:solidFill>
                <a:srgbClr val="098F66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905760" y="627380"/>
            <a:ext cx="3188335" cy="5537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 dirty="0" smtClean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</a:rPr>
              <a:t>目录</a:t>
            </a:r>
            <a:r>
              <a:rPr lang="en-US" altLang="zh-CN" sz="3000" dirty="0" smtClean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</a:rPr>
              <a:t>/CONTENTS</a:t>
            </a:r>
            <a:endParaRPr lang="zh-CN" altLang="en-US" sz="3000" dirty="0">
              <a:solidFill>
                <a:schemeClr val="accent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86355" y="1658620"/>
            <a:ext cx="2171065" cy="3384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关于我们  </a:t>
            </a:r>
            <a:r>
              <a:rPr lang="en-US" altLang="zh-CN" sz="16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ABOUT US</a:t>
            </a:r>
            <a:endParaRPr lang="zh-CN" altLang="en-US" sz="16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1835785" y="2319655"/>
            <a:ext cx="5616575" cy="467995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endParaRPr lang="zh-CN" altLang="en-US" dirty="0">
              <a:solidFill>
                <a:srgbClr val="098F66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586355" y="2378710"/>
            <a:ext cx="2974340" cy="338455"/>
          </a:xfrm>
          <a:prstGeom prst="rect">
            <a:avLst/>
          </a:prstGeom>
          <a:noFill/>
        </p:spPr>
        <p:txBody>
          <a:bodyPr vert="horz" wrap="none" lIns="91440" tIns="45720" rIns="91440" bIns="45720" numCol="1" anchor="t">
            <a:spAutoFit/>
          </a:bodyPr>
          <a:lstStyle/>
          <a:p>
            <a:pPr marL="0" indent="0" algn="l" defTabSz="91440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在建工程</a:t>
            </a:r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  </a:t>
            </a:r>
            <a:r>
              <a:rPr lang="en-US" altLang="zh-CN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PRODUCT DISPLAY</a:t>
            </a:r>
            <a:endParaRPr lang="ko-KR" altLang="en-US" sz="16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圆角矩形 16"/>
          <p:cNvSpPr/>
          <p:nvPr/>
        </p:nvSpPr>
        <p:spPr>
          <a:xfrm>
            <a:off x="1835785" y="3039745"/>
            <a:ext cx="5616575" cy="467995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endParaRPr lang="zh-CN" altLang="en-US" dirty="0">
              <a:solidFill>
                <a:srgbClr val="098F66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586355" y="3098800"/>
            <a:ext cx="2159635" cy="338455"/>
          </a:xfrm>
          <a:prstGeom prst="rect">
            <a:avLst/>
          </a:prstGeom>
          <a:noFill/>
        </p:spPr>
        <p:txBody>
          <a:bodyPr vert="horz" wrap="none" lIns="91440" tIns="45720" rIns="91440" bIns="45720" numCol="1" anchor="t">
            <a:spAutoFit/>
          </a:bodyPr>
          <a:lstStyle/>
          <a:p>
            <a:pPr marL="0" indent="0" algn="l" defTabSz="91440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合作</a:t>
            </a:r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单位</a:t>
            </a:r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  </a:t>
            </a:r>
            <a:r>
              <a:rPr lang="en-US" altLang="zh-CN" sz="1600">
                <a:solidFill>
                  <a:schemeClr val="bg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rPr>
              <a:t>CUSTOMERS</a:t>
            </a:r>
            <a:endParaRPr lang="ko-KR" altLang="en-US" sz="1600">
              <a:solidFill>
                <a:schemeClr val="bg1"/>
              </a:solidFill>
              <a:latin typeface="Calibri" panose="020F050202020403020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9" name="圆角矩形 18"/>
          <p:cNvSpPr/>
          <p:nvPr/>
        </p:nvSpPr>
        <p:spPr>
          <a:xfrm>
            <a:off x="1835785" y="3759835"/>
            <a:ext cx="5616575" cy="467995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endParaRPr lang="zh-CN" altLang="en-US" dirty="0">
              <a:solidFill>
                <a:srgbClr val="098F66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586355" y="3818890"/>
            <a:ext cx="2186305" cy="3384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联系我们  </a:t>
            </a:r>
            <a:r>
              <a:rPr lang="en-US" altLang="zh-CN" sz="1600" dirty="0" smtClean="0">
                <a:solidFill>
                  <a:schemeClr val="bg1"/>
                </a:solidFill>
              </a:rPr>
              <a:t>CONTACT US</a:t>
            </a:r>
            <a:endParaRPr lang="zh-CN" altLang="en-US" sz="16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2186305" y="3089275"/>
            <a:ext cx="369570" cy="369570"/>
            <a:chOff x="2186305" y="3089275"/>
            <a:chExt cx="369570" cy="369570"/>
          </a:xfrm>
        </p:grpSpPr>
        <p:sp>
          <p:nvSpPr>
            <p:cNvPr id="25" name="椭圆 24"/>
            <p:cNvSpPr/>
            <p:nvPr/>
          </p:nvSpPr>
          <p:spPr>
            <a:xfrm>
              <a:off x="2186305" y="3089275"/>
              <a:ext cx="369570" cy="369570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1" cstate="print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33295" y="3139440"/>
              <a:ext cx="276860" cy="2343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8" name="组合 7"/>
          <p:cNvGrpSpPr/>
          <p:nvPr/>
        </p:nvGrpSpPr>
        <p:grpSpPr>
          <a:xfrm>
            <a:off x="2186305" y="2369185"/>
            <a:ext cx="369570" cy="369570"/>
            <a:chOff x="2186305" y="2369185"/>
            <a:chExt cx="369570" cy="369570"/>
          </a:xfrm>
        </p:grpSpPr>
        <p:sp>
          <p:nvSpPr>
            <p:cNvPr id="22" name="椭圆 21"/>
            <p:cNvSpPr/>
            <p:nvPr/>
          </p:nvSpPr>
          <p:spPr>
            <a:xfrm>
              <a:off x="2186305" y="2369185"/>
              <a:ext cx="369570" cy="369570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pic>
          <p:nvPicPr>
            <p:cNvPr id="3075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26310" y="2407285"/>
              <a:ext cx="277495" cy="3117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0" name="组合 9"/>
          <p:cNvGrpSpPr/>
          <p:nvPr/>
        </p:nvGrpSpPr>
        <p:grpSpPr>
          <a:xfrm>
            <a:off x="2186305" y="3813810"/>
            <a:ext cx="369570" cy="369570"/>
            <a:chOff x="2186305" y="3813810"/>
            <a:chExt cx="369570" cy="369570"/>
          </a:xfrm>
        </p:grpSpPr>
        <p:sp>
          <p:nvSpPr>
            <p:cNvPr id="26" name="椭圆 25"/>
            <p:cNvSpPr/>
            <p:nvPr/>
          </p:nvSpPr>
          <p:spPr>
            <a:xfrm>
              <a:off x="2186305" y="3813810"/>
              <a:ext cx="369570" cy="369570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pic>
          <p:nvPicPr>
            <p:cNvPr id="3076" name="Picture 4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381" t="14145" r="24896" b="11581"/>
            <a:stretch>
              <a:fillRect/>
            </a:stretch>
          </p:blipFill>
          <p:spPr bwMode="auto">
            <a:xfrm>
              <a:off x="2272030" y="3867785"/>
              <a:ext cx="207645" cy="2959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7" name="组合 6"/>
          <p:cNvGrpSpPr/>
          <p:nvPr/>
        </p:nvGrpSpPr>
        <p:grpSpPr>
          <a:xfrm>
            <a:off x="2186305" y="1658620"/>
            <a:ext cx="369570" cy="369570"/>
            <a:chOff x="2186305" y="1658620"/>
            <a:chExt cx="369570" cy="369570"/>
          </a:xfrm>
        </p:grpSpPr>
        <p:sp>
          <p:nvSpPr>
            <p:cNvPr id="6" name="椭圆 5"/>
            <p:cNvSpPr/>
            <p:nvPr/>
          </p:nvSpPr>
          <p:spPr>
            <a:xfrm>
              <a:off x="2186305" y="1658620"/>
              <a:ext cx="369570" cy="369570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pic>
          <p:nvPicPr>
            <p:cNvPr id="3077" name="Picture 5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33295" y="1714500"/>
              <a:ext cx="270510" cy="2330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3" name="背景音乐11_小清新《美好未来》.wav">
            <a:hlinkClick r:id="" action="ppaction://media"/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9773285" y="-921385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 advClick="0" advTm="0">
        <p:push dir="u"/>
      </p:transition>
    </mc:Choice>
    <mc:Fallback>
      <p:transition spd="slow" advClick="0" advTm="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0" name="dou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2" presetID="16" presetClass="entr" presetSubtype="37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37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6" presetClass="entr" presetSubtype="37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)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6" presetClass="entr" presetSubtype="37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)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6" presetClass="emph" presetSubtype="0" fill="hold" grpId="1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 tmFilter="0,0; 0.2000,0.5000; 0.8000,0.5000; 1,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8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9" presetID="26" presetClass="emph" presetSubtype="0" fill="hold" grpId="1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 tmFilter="0,0; 0.2000,0.5000; 0.8000,0.5000; 1,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1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2" presetID="26" presetClass="emph" presetSubtype="0" fill="hold" grpId="1" nodeType="withEffect">
                                  <p:stCondLst>
                                    <p:cond delay="5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 tmFilter="0,0; 0.2000,0.5000; 0.8000,0.5000; 1,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4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26" presetClass="emph" presetSubtype="0" fill="hold" grpId="1" nodeType="with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 tmFilter="0,0; 0.2000,0.5000; 0.8000,0.5000; 1,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7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numSld="999">
                <p:cTn id="68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video>
          </p:childTnLst>
        </p:cTn>
      </p:par>
    </p:tnLst>
    <p:bldLst>
      <p:bldP spid="12" grpId="0" animBg="1"/>
      <p:bldP spid="12" grpId="1" animBg="1"/>
      <p:bldP spid="3" grpId="0"/>
      <p:bldP spid="5" grpId="0"/>
      <p:bldP spid="15" grpId="0" animBg="1"/>
      <p:bldP spid="15" grpId="1" animBg="1"/>
      <p:bldP spid="16" grpId="0"/>
      <p:bldP spid="17" grpId="0" animBg="1"/>
      <p:bldP spid="17" grpId="1" animBg="1"/>
      <p:bldP spid="18" grpId="0"/>
      <p:bldP spid="19" grpId="0" animBg="1"/>
      <p:bldP spid="19" grpId="1" animBg="1"/>
      <p:bldP spid="2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组合 34"/>
          <p:cNvGrpSpPr/>
          <p:nvPr/>
        </p:nvGrpSpPr>
        <p:grpSpPr>
          <a:xfrm>
            <a:off x="4432300" y="1285240"/>
            <a:ext cx="1377315" cy="1377315"/>
            <a:chOff x="4432300" y="1285240"/>
            <a:chExt cx="1377315" cy="1377315"/>
          </a:xfrm>
        </p:grpSpPr>
        <p:sp>
          <p:nvSpPr>
            <p:cNvPr id="36" name="椭圆 35"/>
            <p:cNvSpPr/>
            <p:nvPr/>
          </p:nvSpPr>
          <p:spPr>
            <a:xfrm>
              <a:off x="4432300" y="1285240"/>
              <a:ext cx="1377315" cy="1377315"/>
            </a:xfrm>
            <a:prstGeom prst="ellipse">
              <a:avLst/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pic>
          <p:nvPicPr>
            <p:cNvPr id="37" name="Picture 5"/>
            <p:cNvPicPr>
              <a:picLocks noChangeAspect="1" noChangeArrowheads="1"/>
            </p:cNvPicPr>
            <p:nvPr/>
          </p:nvPicPr>
          <p:blipFill>
            <a:blip r:embed="rId1" cstate="print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06290" y="1494155"/>
              <a:ext cx="1008380" cy="8693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3" name="TextBox 52"/>
          <p:cNvSpPr txBox="1"/>
          <p:nvPr/>
        </p:nvSpPr>
        <p:spPr>
          <a:xfrm>
            <a:off x="2195830" y="2130425"/>
            <a:ext cx="2236470" cy="7080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40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关于我们</a:t>
            </a:r>
            <a:endParaRPr lang="zh-CN" altLang="en-US" sz="4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270250" y="2706370"/>
            <a:ext cx="2794635" cy="7080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0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ABOUT US</a:t>
            </a:r>
            <a:endParaRPr lang="zh-CN" altLang="en-US" sz="4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915920" y="3282315"/>
            <a:ext cx="3081655" cy="368935"/>
          </a:xfrm>
          <a:prstGeom prst="rect">
            <a:avLst/>
          </a:prstGeom>
          <a:noFill/>
        </p:spPr>
        <p:txBody>
          <a:bodyPr vert="horz" wrap="none" lIns="91440" tIns="45720" rIns="91440" bIns="45720" numCol="1" anchor="t">
            <a:spAutoFit/>
          </a:bodyPr>
          <a:lstStyle/>
          <a:p>
            <a:pPr marL="0" indent="0" algn="l" defTabSz="91440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zh-CN" sz="18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         </a:t>
            </a:r>
            <a:r>
              <a:rPr lang="zh-CN" altLang="en-US" sz="18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江苏宝翔劳务有限公司</a:t>
            </a:r>
            <a:endParaRPr lang="ko-KR" altLang="en-US" sz="18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54" name="图片 5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4035" y="3311525"/>
            <a:ext cx="474345" cy="34925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700" advClick="0" advTm="0">
        <p:fade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3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53" grpId="1" animBg="1"/>
      <p:bldP spid="2" grpId="2" animBg="1"/>
      <p:bldP spid="4" grpId="3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467360" y="353060"/>
            <a:ext cx="3178810" cy="553720"/>
            <a:chOff x="467360" y="353060"/>
            <a:chExt cx="3178810" cy="553720"/>
          </a:xfrm>
        </p:grpSpPr>
        <p:sp>
          <p:nvSpPr>
            <p:cNvPr id="3" name="TextBox 2"/>
            <p:cNvSpPr txBox="1"/>
            <p:nvPr/>
          </p:nvSpPr>
          <p:spPr>
            <a:xfrm>
              <a:off x="467360" y="353060"/>
              <a:ext cx="1723390" cy="5537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000" dirty="0" smtClean="0">
                  <a:solidFill>
                    <a:schemeClr val="accent2"/>
                  </a:solidFill>
                  <a:latin typeface="微软雅黑" panose="020B0503020204020204" charset="-122"/>
                  <a:ea typeface="微软雅黑" panose="020B0503020204020204" charset="-122"/>
                </a:rPr>
                <a:t>公司简介</a:t>
              </a:r>
              <a:endParaRPr lang="zh-CN" altLang="en-US" sz="1400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2061210" y="368935"/>
              <a:ext cx="1585595" cy="52324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solidFill>
                    <a:schemeClr val="accent2"/>
                  </a:solidFill>
                  <a:latin typeface="微软雅黑" panose="020B0503020204020204" charset="-122"/>
                  <a:ea typeface="微软雅黑" panose="020B0503020204020204" charset="-122"/>
                </a:rPr>
                <a:t>COMPANY </a:t>
              </a:r>
              <a:endParaRPr lang="en-US" altLang="zh-CN" sz="1400" dirty="0" smtClean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r>
                <a:rPr lang="en-US" altLang="zh-CN" sz="1400" dirty="0" smtClean="0">
                  <a:solidFill>
                    <a:schemeClr val="accent2"/>
                  </a:solidFill>
                  <a:latin typeface="微软雅黑" panose="020B0503020204020204" charset="-122"/>
                  <a:ea typeface="微软雅黑" panose="020B0503020204020204" charset="-122"/>
                </a:rPr>
                <a:t>INTRODUCTION</a:t>
              </a:r>
              <a:endParaRPr lang="zh-CN" altLang="en-US" sz="1400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4" name="梯形 3"/>
          <p:cNvSpPr/>
          <p:nvPr/>
        </p:nvSpPr>
        <p:spPr>
          <a:xfrm rot="16200000">
            <a:off x="1831340" y="-1840230"/>
            <a:ext cx="5473065" cy="9152890"/>
          </a:xfrm>
          <a:prstGeom prst="trapezoid">
            <a:avLst/>
          </a:prstGeom>
          <a:solidFill>
            <a:schemeClr val="accent2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>
            <a:noAutofit/>
          </a:bodyPr>
          <a:lstStyle/>
          <a:p>
            <a:pPr marL="0" indent="0" algn="ctr" defTabSz="91440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800">
              <a:latin typeface="Calibri" panose="020F0502020204030204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28" name="Picture 3"/>
          <p:cNvPicPr>
            <a:picLocks noChangeAspect="1" noChangeArrowheads="1"/>
          </p:cNvPicPr>
          <p:nvPr/>
        </p:nvPicPr>
        <p:blipFill>
          <a:blip r:embed="rId1" cstate="email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763905" y="1889760"/>
            <a:ext cx="829945" cy="2249170"/>
          </a:xfrm>
          <a:prstGeom prst="rect">
            <a:avLst/>
          </a:prstGeom>
          <a:noFill/>
          <a:effectLst>
            <a:reflection blurRad="6350" stA="52000" endA="300" endPos="35000" dir="5400000" sy="-100000" algn="bl" rotWithShape="0"/>
          </a:effectLst>
        </p:spPr>
      </p:pic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651000" y="1320165"/>
            <a:ext cx="1080135" cy="3226435"/>
          </a:xfrm>
          <a:prstGeom prst="rect">
            <a:avLst/>
          </a:prstGeom>
          <a:noFill/>
          <a:effectLst>
            <a:reflection blurRad="6350" stA="52000" endA="300" endPos="35000" dir="5400000" sy="-100000" algn="bl" rotWithShape="0"/>
          </a:effectLst>
        </p:spPr>
      </p:pic>
      <p:sp>
        <p:nvSpPr>
          <p:cNvPr id="11" name="TextBox 10"/>
          <p:cNvSpPr txBox="1"/>
          <p:nvPr/>
        </p:nvSpPr>
        <p:spPr>
          <a:xfrm>
            <a:off x="3484245" y="1026160"/>
            <a:ext cx="5283200" cy="34131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>
            <a:spAutoFit/>
          </a:bodyPr>
          <a:lstStyle/>
          <a:p>
            <a:pPr marL="0" indent="0" algn="l" defTabSz="914400" eaLnBrk="1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　　</a:t>
            </a:r>
            <a:r>
              <a:rPr sz="1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江苏宝翔劳务有限公司于2013年05月20日</a:t>
            </a:r>
            <a:r>
              <a:rPr sz="1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正式</a:t>
            </a:r>
            <a:r>
              <a:rPr sz="1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注册成立，我公司地理位置十分优越，位于江苏省苏州市，主要在江苏承接项目。发展史从2002年至今。从一个三人的瓦工队，发展为现在的拥有4000余人的劳务公司。目前，公司在江苏、浙江、上海、安徽、郑州等地的项目在建的达到100万平方，我们公司对工程质量的严格要求。从而让我们在这个巨大市场竞争中，取得良好的效益。公司主营国内劳务分包；建筑工程、市政工程、水利工程、土石方工程、绿化工程、景观工程、钢结构工程、室内外装饰装潢工程、机电安装工程、水电安装工程；建筑材料的销售。其中，以建筑工程为主。</a:t>
            </a:r>
            <a:endParaRPr lang="ko-KR" altLang="en-US" sz="10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266700" algn="l" defTabSz="266700" eaLnBrk="1" latinLnBrk="0" hangingPunct="1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sz="1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    我公司配备了大量的现代化设备。为了更好的提高劳动质量，我们更是对我们的管理人员做到人员分配、机械使用、质量监督三要求。现在建的十多个项目，每个项目都配备专业的管理人员。</a:t>
            </a:r>
            <a:br>
              <a:rPr sz="1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</a:br>
            <a:r>
              <a:rPr sz="1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　　在此为了更好提升我公司的信誉以及工作效率，我们将不断引进先进的生产设备以及高技术人才，为更好的抓住工程质量做出更大的贡献，我公司坚持以诚信经营、质量取胜的硬道理去赢得各个项目对我们的支持和信赖，同时也塑造一个良好的企业文化。</a:t>
            </a:r>
            <a:endParaRPr lang="ko-KR" altLang="en-US" sz="10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 advClick="0" advTm="0">
        <p:push/>
      </p:transition>
    </mc:Choice>
    <mc:Fallback>
      <p:transition spd="slow" advClick="0" advTm="0">
        <p:pu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ou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直接箭头连接符 20"/>
          <p:cNvCxnSpPr/>
          <p:nvPr/>
        </p:nvCxnSpPr>
        <p:spPr>
          <a:xfrm>
            <a:off x="4860290" y="3233420"/>
            <a:ext cx="1224280" cy="504190"/>
          </a:xfrm>
          <a:prstGeom prst="straightConnector1">
            <a:avLst/>
          </a:prstGeom>
          <a:ln w="9525">
            <a:solidFill>
              <a:srgbClr val="0A6446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箭头连接符 25"/>
          <p:cNvCxnSpPr/>
          <p:nvPr/>
        </p:nvCxnSpPr>
        <p:spPr>
          <a:xfrm flipV="1">
            <a:off x="4860290" y="1937385"/>
            <a:ext cx="1224280" cy="504190"/>
          </a:xfrm>
          <a:prstGeom prst="straightConnector1">
            <a:avLst/>
          </a:prstGeom>
          <a:ln w="9525">
            <a:solidFill>
              <a:srgbClr val="0A6446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箭头连接符 29"/>
          <p:cNvCxnSpPr/>
          <p:nvPr/>
        </p:nvCxnSpPr>
        <p:spPr>
          <a:xfrm flipH="1" flipV="1">
            <a:off x="2689860" y="2009140"/>
            <a:ext cx="1234440" cy="431800"/>
          </a:xfrm>
          <a:prstGeom prst="straightConnector1">
            <a:avLst/>
          </a:prstGeom>
          <a:ln w="9525">
            <a:solidFill>
              <a:srgbClr val="0A6446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箭头连接符 31"/>
          <p:cNvCxnSpPr/>
          <p:nvPr/>
        </p:nvCxnSpPr>
        <p:spPr>
          <a:xfrm flipH="1">
            <a:off x="2689860" y="3233420"/>
            <a:ext cx="1234440" cy="504190"/>
          </a:xfrm>
          <a:prstGeom prst="straightConnector1">
            <a:avLst/>
          </a:prstGeom>
          <a:ln w="9525">
            <a:solidFill>
              <a:srgbClr val="0A6446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组合 33"/>
          <p:cNvGrpSpPr/>
          <p:nvPr/>
        </p:nvGrpSpPr>
        <p:grpSpPr>
          <a:xfrm>
            <a:off x="467360" y="353060"/>
            <a:ext cx="3178810" cy="553720"/>
            <a:chOff x="467360" y="353060"/>
            <a:chExt cx="3178810" cy="553720"/>
          </a:xfrm>
        </p:grpSpPr>
        <p:sp>
          <p:nvSpPr>
            <p:cNvPr id="3" name="TextBox 2"/>
            <p:cNvSpPr txBox="1"/>
            <p:nvPr/>
          </p:nvSpPr>
          <p:spPr>
            <a:xfrm>
              <a:off x="467360" y="353060"/>
              <a:ext cx="1723390" cy="5537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000" dirty="0" smtClean="0">
                  <a:solidFill>
                    <a:schemeClr val="accent2"/>
                  </a:solidFill>
                  <a:latin typeface="微软雅黑" panose="020B0503020204020204" charset="-122"/>
                  <a:ea typeface="微软雅黑" panose="020B0503020204020204" charset="-122"/>
                </a:rPr>
                <a:t>业务介绍</a:t>
              </a:r>
              <a:endParaRPr lang="zh-CN" altLang="en-US" sz="1400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2061210" y="368935"/>
              <a:ext cx="1585595" cy="52324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 smtClean="0">
                  <a:solidFill>
                    <a:schemeClr val="accent2"/>
                  </a:solidFill>
                  <a:latin typeface="微软雅黑" panose="020B0503020204020204" charset="-122"/>
                  <a:ea typeface="微软雅黑" panose="020B0503020204020204" charset="-122"/>
                </a:rPr>
                <a:t>BUSINESS </a:t>
              </a:r>
              <a:endParaRPr lang="en-US" altLang="zh-CN" sz="1400" dirty="0" smtClean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r>
                <a:rPr lang="en-US" altLang="zh-CN" sz="1400" dirty="0" smtClean="0">
                  <a:solidFill>
                    <a:schemeClr val="accent2"/>
                  </a:solidFill>
                  <a:latin typeface="微软雅黑" panose="020B0503020204020204" charset="-122"/>
                  <a:ea typeface="微软雅黑" panose="020B0503020204020204" charset="-122"/>
                </a:rPr>
                <a:t>INTRODUCTION</a:t>
              </a:r>
              <a:endParaRPr lang="zh-CN" altLang="en-US" sz="1400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4" name="梯形 3"/>
          <p:cNvSpPr/>
          <p:nvPr/>
        </p:nvSpPr>
        <p:spPr>
          <a:xfrm rot="16200000">
            <a:off x="1831340" y="-6720205"/>
            <a:ext cx="5472430" cy="9152255"/>
          </a:xfrm>
          <a:prstGeom prst="trapezoid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" name="弧形 6"/>
          <p:cNvSpPr/>
          <p:nvPr/>
        </p:nvSpPr>
        <p:spPr>
          <a:xfrm>
            <a:off x="3795395" y="2210435"/>
            <a:ext cx="1224280" cy="1224280"/>
          </a:xfrm>
          <a:prstGeom prst="arc">
            <a:avLst/>
          </a:prstGeom>
          <a:ln w="2540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弧形 11"/>
          <p:cNvSpPr/>
          <p:nvPr/>
        </p:nvSpPr>
        <p:spPr>
          <a:xfrm rot="16200000">
            <a:off x="3764915" y="2210435"/>
            <a:ext cx="1224280" cy="1224280"/>
          </a:xfrm>
          <a:prstGeom prst="arc">
            <a:avLst/>
          </a:prstGeom>
          <a:ln w="2540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弧形 12"/>
          <p:cNvSpPr/>
          <p:nvPr/>
        </p:nvSpPr>
        <p:spPr>
          <a:xfrm rot="10800000">
            <a:off x="3764915" y="2240915"/>
            <a:ext cx="1224280" cy="1224280"/>
          </a:xfrm>
          <a:prstGeom prst="arc">
            <a:avLst/>
          </a:prstGeom>
          <a:ln w="2540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弧形 13"/>
          <p:cNvSpPr/>
          <p:nvPr/>
        </p:nvSpPr>
        <p:spPr>
          <a:xfrm rot="5400000">
            <a:off x="3795395" y="2240915"/>
            <a:ext cx="1224280" cy="1224280"/>
          </a:xfrm>
          <a:prstGeom prst="arc">
            <a:avLst/>
          </a:prstGeom>
          <a:ln w="2540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2" name="组合 41"/>
          <p:cNvGrpSpPr/>
          <p:nvPr/>
        </p:nvGrpSpPr>
        <p:grpSpPr>
          <a:xfrm>
            <a:off x="1841500" y="1491615"/>
            <a:ext cx="894080" cy="1416685"/>
            <a:chOff x="1841500" y="1491615"/>
            <a:chExt cx="894080" cy="1416685"/>
          </a:xfrm>
        </p:grpSpPr>
        <p:sp>
          <p:nvSpPr>
            <p:cNvPr id="16" name="椭圆 15"/>
            <p:cNvSpPr/>
            <p:nvPr/>
          </p:nvSpPr>
          <p:spPr>
            <a:xfrm>
              <a:off x="1907540" y="1491615"/>
              <a:ext cx="782955" cy="782955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ctr">
              <a:noAutofit/>
            </a:bodyPr>
            <a:lstStyle/>
            <a:p>
              <a:pPr marL="0" indent="0" algn="ctr" defTabSz="91440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ko-KR" altLang="en-US" sz="1800">
                <a:latin typeface="Calibri" panose="020F050202020403020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1841500" y="2324735"/>
              <a:ext cx="894715" cy="584200"/>
            </a:xfrm>
            <a:prstGeom prst="rect">
              <a:avLst/>
            </a:prstGeom>
            <a:noFill/>
          </p:spPr>
          <p:txBody>
            <a:bodyPr vert="horz" wrap="none" lIns="91440" tIns="45720" rIns="91440" bIns="45720" numCol="1" anchor="t">
              <a:spAutoFit/>
            </a:bodyPr>
            <a:lstStyle/>
            <a:p>
              <a:pPr marL="0" indent="0" algn="ctr" defTabSz="91440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r>
                <a:rPr lang="en-US" altLang="zh-CN" sz="1400" b="1">
                  <a:solidFill>
                    <a:schemeClr val="accent2">
                      <a:lumMod val="7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施工工艺</a:t>
              </a:r>
              <a:endParaRPr lang="ko-KR" altLang="en-US" sz="1400" b="1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marL="0" indent="0" algn="ctr" defTabSz="91440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r>
                <a:rPr sz="900" b="1">
                  <a:solidFill>
                    <a:schemeClr val="accent2">
                      <a:lumMod val="7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各类构件钢筋制作绑扎、压力焊、</a:t>
              </a:r>
              <a:endParaRPr lang="ko-KR" altLang="en-US" sz="900" b="1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marL="0" indent="0" algn="ctr" defTabSz="91440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r>
                <a:rPr sz="900" b="1">
                  <a:solidFill>
                    <a:schemeClr val="accent2">
                      <a:lumMod val="7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电焊、场内水平垂直运输等</a:t>
              </a:r>
              <a:endParaRPr lang="ko-KR" altLang="en-US" sz="90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1593850" y="3449320"/>
            <a:ext cx="1456690" cy="1521460"/>
            <a:chOff x="1593850" y="3449320"/>
            <a:chExt cx="1456690" cy="1521460"/>
          </a:xfrm>
        </p:grpSpPr>
        <p:sp>
          <p:nvSpPr>
            <p:cNvPr id="22" name="椭圆 21"/>
            <p:cNvSpPr/>
            <p:nvPr/>
          </p:nvSpPr>
          <p:spPr>
            <a:xfrm>
              <a:off x="1907540" y="3449320"/>
              <a:ext cx="782955" cy="782955"/>
            </a:xfrm>
            <a:prstGeom prst="ellipse">
              <a:avLst/>
            </a:prstGeom>
            <a:solidFill>
              <a:schemeClr val="accent3"/>
            </a:solidFill>
            <a:ln w="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ctr">
              <a:noAutofit/>
            </a:bodyPr>
            <a:lstStyle/>
            <a:p>
              <a:pPr marL="0" indent="0" algn="ctr" defTabSz="91440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ko-KR" altLang="en-US" sz="1800">
                <a:latin typeface="Calibri" panose="020F050202020403020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1593850" y="4248785"/>
              <a:ext cx="1457325" cy="722630"/>
            </a:xfrm>
            <a:prstGeom prst="rect">
              <a:avLst/>
            </a:prstGeom>
            <a:noFill/>
          </p:spPr>
          <p:txBody>
            <a:bodyPr vert="horz" wrap="square" lIns="91440" tIns="45720" rIns="91440" bIns="45720" numCol="1" anchor="t">
              <a:spAutoFit/>
            </a:bodyPr>
            <a:lstStyle/>
            <a:p>
              <a:pPr marL="0" indent="0" algn="ctr" defTabSz="91440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r>
                <a:rPr lang="en-US" altLang="zh-CN" sz="1400" b="1">
                  <a:solidFill>
                    <a:schemeClr val="accent3"/>
                  </a:solidFill>
                  <a:latin typeface="微软雅黑" panose="020B0503020204020204" charset="-122"/>
                  <a:ea typeface="微软雅黑" panose="020B0503020204020204" charset="-122"/>
                </a:rPr>
                <a:t>施工工艺</a:t>
              </a:r>
              <a:endParaRPr lang="ko-KR" altLang="en-US" sz="1400" b="1">
                <a:solidFill>
                  <a:schemeClr val="accent3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marL="0" indent="0" algn="ctr" defTabSz="91440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r>
                <a:rPr sz="900" b="1">
                  <a:solidFill>
                    <a:schemeClr val="accent3"/>
                  </a:solidFill>
                  <a:latin typeface="微软雅黑" panose="020B0503020204020204" charset="-122"/>
                  <a:ea typeface="微软雅黑" panose="020B0503020204020204" charset="-122"/>
                </a:rPr>
                <a:t>主体结构模板制作安装、</a:t>
              </a:r>
              <a:endParaRPr lang="ko-KR" altLang="en-US" sz="900" b="1">
                <a:solidFill>
                  <a:schemeClr val="accent3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marL="0" indent="0" algn="ctr" defTabSz="91440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r>
                <a:rPr sz="900" b="1">
                  <a:solidFill>
                    <a:schemeClr val="accent3"/>
                  </a:solidFill>
                  <a:latin typeface="微软雅黑" panose="020B0503020204020204" charset="-122"/>
                  <a:ea typeface="微软雅黑" panose="020B0503020204020204" charset="-122"/>
                </a:rPr>
                <a:t>满堂支撑脚手架搭设、</a:t>
              </a:r>
              <a:endParaRPr lang="ko-KR" altLang="en-US" sz="900" b="1">
                <a:solidFill>
                  <a:schemeClr val="accent3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marL="0" indent="0" algn="ctr" defTabSz="91440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r>
                <a:rPr sz="900" b="1">
                  <a:solidFill>
                    <a:schemeClr val="accent3"/>
                  </a:solidFill>
                  <a:latin typeface="微软雅黑" panose="020B0503020204020204" charset="-122"/>
                  <a:ea typeface="微软雅黑" panose="020B0503020204020204" charset="-122"/>
                </a:rPr>
                <a:t>电梯平台、隔离层铺设等</a:t>
              </a:r>
              <a:endParaRPr lang="ko-KR" altLang="en-US" sz="900" b="1">
                <a:solidFill>
                  <a:schemeClr val="accent3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6087745" y="1512570"/>
            <a:ext cx="894080" cy="1437005"/>
            <a:chOff x="6087745" y="1512570"/>
            <a:chExt cx="894080" cy="1437005"/>
          </a:xfrm>
        </p:grpSpPr>
        <p:sp>
          <p:nvSpPr>
            <p:cNvPr id="23" name="椭圆 22"/>
            <p:cNvSpPr/>
            <p:nvPr/>
          </p:nvSpPr>
          <p:spPr>
            <a:xfrm>
              <a:off x="6143625" y="1512570"/>
              <a:ext cx="782955" cy="782955"/>
            </a:xfrm>
            <a:prstGeom prst="ellipse">
              <a:avLst/>
            </a:prstGeom>
            <a:solidFill>
              <a:schemeClr val="accent4"/>
            </a:solidFill>
            <a:ln w="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ctr">
              <a:noAutofit/>
            </a:bodyPr>
            <a:lstStyle/>
            <a:p>
              <a:pPr marL="0" indent="0" algn="ctr" defTabSz="91440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ko-KR" altLang="en-US" sz="1800">
                <a:latin typeface="Calibri" panose="020F050202020403020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6087745" y="2335530"/>
              <a:ext cx="894715" cy="614680"/>
            </a:xfrm>
            <a:prstGeom prst="rect">
              <a:avLst/>
            </a:prstGeom>
            <a:noFill/>
          </p:spPr>
          <p:txBody>
            <a:bodyPr vert="horz" wrap="none" lIns="91440" tIns="45720" rIns="91440" bIns="45720" numCol="1" anchor="t">
              <a:spAutoFit/>
            </a:bodyPr>
            <a:lstStyle/>
            <a:p>
              <a:pPr marL="0" indent="0" algn="ctr" defTabSz="91440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r>
                <a:rPr lang="en-US" altLang="zh-CN" sz="1400" b="1">
                  <a:solidFill>
                    <a:schemeClr val="accent4"/>
                  </a:solidFill>
                  <a:latin typeface="微软雅黑" panose="020B0503020204020204" charset="-122"/>
                  <a:ea typeface="微软雅黑" panose="020B0503020204020204" charset="-122"/>
                </a:rPr>
                <a:t>施工工艺</a:t>
              </a:r>
              <a:endParaRPr lang="ko-KR" altLang="en-US" sz="1400" b="1">
                <a:solidFill>
                  <a:schemeClr val="accent4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marL="0" indent="0" algn="ctr" defTabSz="91440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r>
                <a:rPr sz="1000" b="1">
                  <a:solidFill>
                    <a:schemeClr val="accent4"/>
                  </a:solidFill>
                  <a:latin typeface="微软雅黑" panose="020B0503020204020204" charset="-122"/>
                  <a:ea typeface="微软雅黑" panose="020B0503020204020204" charset="-122"/>
                </a:rPr>
                <a:t>砼浇筑、砌筑、抹灰、</a:t>
              </a:r>
              <a:endParaRPr lang="ko-KR" altLang="en-US" sz="1000" b="1">
                <a:solidFill>
                  <a:schemeClr val="accent4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marL="0" indent="0" algn="ctr" defTabSz="91440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r>
                <a:rPr sz="1000" b="1">
                  <a:solidFill>
                    <a:schemeClr val="accent4"/>
                  </a:solidFill>
                  <a:latin typeface="微软雅黑" panose="020B0503020204020204" charset="-122"/>
                  <a:ea typeface="微软雅黑" panose="020B0503020204020204" charset="-122"/>
                </a:rPr>
                <a:t>地坪浇筑、瓷砖铺贴等</a:t>
              </a:r>
              <a:endParaRPr lang="ko-KR" altLang="en-US" sz="900">
                <a:solidFill>
                  <a:schemeClr val="accent4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6108700" y="3458210"/>
            <a:ext cx="894080" cy="1419860"/>
            <a:chOff x="6108700" y="3458210"/>
            <a:chExt cx="894080" cy="1419860"/>
          </a:xfrm>
        </p:grpSpPr>
        <p:sp>
          <p:nvSpPr>
            <p:cNvPr id="24" name="椭圆 23"/>
            <p:cNvSpPr/>
            <p:nvPr/>
          </p:nvSpPr>
          <p:spPr>
            <a:xfrm>
              <a:off x="6156325" y="3458210"/>
              <a:ext cx="782955" cy="782955"/>
            </a:xfrm>
            <a:prstGeom prst="ellipse">
              <a:avLst/>
            </a:prstGeom>
            <a:solidFill>
              <a:schemeClr val="accent2"/>
            </a:solidFill>
            <a:ln w="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ctr">
              <a:noAutofit/>
            </a:bodyPr>
            <a:lstStyle/>
            <a:p>
              <a:pPr marL="0" indent="0" algn="ctr" defTabSz="91440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ko-KR" altLang="en-US" sz="1800">
                <a:latin typeface="Calibri" panose="020F050202020403020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6108700" y="4248785"/>
              <a:ext cx="894715" cy="629920"/>
            </a:xfrm>
            <a:prstGeom prst="rect">
              <a:avLst/>
            </a:prstGeom>
            <a:noFill/>
          </p:spPr>
          <p:txBody>
            <a:bodyPr vert="horz" wrap="none" lIns="91440" tIns="45720" rIns="91440" bIns="45720" numCol="1" anchor="t">
              <a:spAutoFit/>
            </a:bodyPr>
            <a:lstStyle/>
            <a:p>
              <a:pPr marL="0" indent="0" algn="ctr" defTabSz="91440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r>
                <a:rPr lang="en-US" altLang="zh-CN" sz="1400" b="1">
                  <a:solidFill>
                    <a:schemeClr val="accent2"/>
                  </a:solidFill>
                  <a:latin typeface="微软雅黑" panose="020B0503020204020204" charset="-122"/>
                  <a:ea typeface="微软雅黑" panose="020B0503020204020204" charset="-122"/>
                </a:rPr>
                <a:t>施工工艺</a:t>
              </a:r>
              <a:endParaRPr lang="ko-KR" altLang="en-US" sz="1400" b="1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marL="0" indent="0" algn="ctr" defTabSz="91440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r>
                <a:rPr sz="1050" b="1">
                  <a:solidFill>
                    <a:schemeClr val="accent2"/>
                  </a:solidFill>
                  <a:latin typeface="微软雅黑" panose="020B0503020204020204" charset="-122"/>
                  <a:ea typeface="微软雅黑" panose="020B0503020204020204" charset="-122"/>
                </a:rPr>
                <a:t>租赁、拆装、司机</a:t>
              </a:r>
              <a:endParaRPr lang="ko-KR" altLang="en-US" sz="1050" b="1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marL="0" indent="0" algn="ctr" defTabSz="91440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r>
                <a:rPr sz="1050" b="1">
                  <a:solidFill>
                    <a:schemeClr val="accent2"/>
                  </a:solidFill>
                  <a:latin typeface="微软雅黑" panose="020B0503020204020204" charset="-122"/>
                  <a:ea typeface="微软雅黑" panose="020B0503020204020204" charset="-122"/>
                </a:rPr>
                <a:t>、维保等</a:t>
              </a:r>
              <a:endParaRPr lang="ko-KR" altLang="en-US" sz="90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7174" name="文本框 7173"/>
          <p:cNvSpPr txBox="1"/>
          <p:nvPr/>
        </p:nvSpPr>
        <p:spPr>
          <a:xfrm>
            <a:off x="1945005" y="1743710"/>
            <a:ext cx="762000" cy="215900"/>
          </a:xfrm>
          <a:prstGeom prst="rect">
            <a:avLst/>
          </a:prstGeom>
          <a:noFill/>
        </p:spPr>
        <p:txBody>
          <a:bodyPr vert="horz" wrap="square" lIns="0" tIns="0" rIns="0" bIns="0" anchor="t">
            <a:noAutofit/>
          </a:bodyPr>
          <a:lstStyle/>
          <a:p>
            <a:pPr marL="0" indent="0" algn="l" defTabSz="91440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sz="1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钢筋工程</a:t>
            </a:r>
            <a:endParaRPr lang="ko-KR" altLang="en-US" sz="1800">
              <a:solidFill>
                <a:schemeClr val="bg1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7175" name="文本框 7174"/>
          <p:cNvSpPr txBox="1"/>
          <p:nvPr/>
        </p:nvSpPr>
        <p:spPr>
          <a:xfrm>
            <a:off x="6163310" y="1782445"/>
            <a:ext cx="736600" cy="215900"/>
          </a:xfrm>
          <a:prstGeom prst="rect">
            <a:avLst/>
          </a:prstGeom>
          <a:noFill/>
        </p:spPr>
        <p:txBody>
          <a:bodyPr vert="horz" wrap="square" lIns="0" tIns="0" rIns="0" bIns="0" anchor="t">
            <a:noAutofit/>
          </a:bodyPr>
          <a:lstStyle/>
          <a:p>
            <a:pPr marL="0" indent="0" algn="l" defTabSz="91440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sz="1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泥水工程</a:t>
            </a:r>
            <a:endParaRPr lang="ko-KR" altLang="en-US" sz="1800">
              <a:solidFill>
                <a:schemeClr val="bg1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7176" name="文本框 7175"/>
          <p:cNvSpPr txBox="1"/>
          <p:nvPr/>
        </p:nvSpPr>
        <p:spPr>
          <a:xfrm>
            <a:off x="1919605" y="3717925"/>
            <a:ext cx="768350" cy="215900"/>
          </a:xfrm>
          <a:prstGeom prst="rect">
            <a:avLst/>
          </a:prstGeom>
          <a:noFill/>
        </p:spPr>
        <p:txBody>
          <a:bodyPr vert="horz" wrap="square" lIns="0" tIns="0" rIns="0" bIns="0" anchor="t">
            <a:noAutofit/>
          </a:bodyPr>
          <a:lstStyle/>
          <a:p>
            <a:pPr marL="0" indent="0" algn="l" defTabSz="91440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sz="1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木工工程</a:t>
            </a:r>
            <a:endParaRPr lang="ko-KR" altLang="en-US" sz="1800">
              <a:solidFill>
                <a:schemeClr val="bg1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7177" name="文本框 7176"/>
          <p:cNvSpPr txBox="1"/>
          <p:nvPr/>
        </p:nvSpPr>
        <p:spPr>
          <a:xfrm>
            <a:off x="6163310" y="3724275"/>
            <a:ext cx="955040" cy="185420"/>
          </a:xfrm>
          <a:prstGeom prst="rect">
            <a:avLst/>
          </a:prstGeom>
          <a:noFill/>
        </p:spPr>
        <p:txBody>
          <a:bodyPr vert="horz" wrap="square" lIns="0" tIns="0" rIns="0" bIns="0" anchor="t">
            <a:noAutofit/>
          </a:bodyPr>
          <a:lstStyle/>
          <a:p>
            <a:pPr marL="0" indent="0" algn="l" defTabSz="91440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sz="1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施工升降机</a:t>
            </a:r>
            <a:endParaRPr lang="ko-KR" altLang="en-US" sz="1200">
              <a:solidFill>
                <a:schemeClr val="bg1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 advClick="0" advTm="0">
        <p:push dir="u"/>
      </p:transition>
    </mc:Choice>
    <mc:Fallback>
      <p:transition spd="slow" advClick="0" advTm="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" name="dou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2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47" presetClass="entr" presetSubtype="0" fill="hold" grpId="6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22" presetClass="entr" presetSubtype="2" fill="hold" grpId="7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42" presetClass="entr" presetSubtype="0" fill="hold" grpId="8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500"/>
                            </p:stCondLst>
                            <p:childTnLst>
                              <p:par>
                                <p:cTn id="45" presetID="22" presetClass="entr" presetSubtype="8" fill="hold" grpId="9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000"/>
                            </p:stCondLst>
                            <p:childTnLst>
                              <p:par>
                                <p:cTn id="49" presetID="42" presetClass="entr" presetSubtype="0" fill="hold" grpId="1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000"/>
                            </p:stCondLst>
                            <p:childTnLst>
                              <p:par>
                                <p:cTn id="55" presetID="22" presetClass="entr" presetSubtype="8" fill="hold" grpId="1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500"/>
                            </p:stCondLst>
                            <p:childTnLst>
                              <p:par>
                                <p:cTn id="59" presetID="47" presetClass="entr" presetSubtype="0" fill="hold" grpId="1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12" grpId="1" animBg="1"/>
      <p:bldP spid="13" grpId="2" animBg="1"/>
      <p:bldP spid="14" grpId="3" animBg="1"/>
      <p:bldP spid="7" grpId="4" animBg="1"/>
      <p:bldP spid="30" grpId="5" animBg="1"/>
      <p:bldP spid="42" grpId="6" animBg="1"/>
      <p:bldP spid="32" grpId="7" animBg="1"/>
      <p:bldP spid="43" grpId="8" animBg="1"/>
      <p:bldP spid="21" grpId="9" animBg="1"/>
      <p:bldP spid="45" grpId="10" animBg="1"/>
      <p:bldP spid="26" grpId="11" animBg="1"/>
      <p:bldP spid="44" grpId="12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/>
          <p:cNvGrpSpPr/>
          <p:nvPr/>
        </p:nvGrpSpPr>
        <p:grpSpPr>
          <a:xfrm>
            <a:off x="467360" y="353060"/>
            <a:ext cx="3152140" cy="553720"/>
            <a:chOff x="467360" y="353060"/>
            <a:chExt cx="3152140" cy="553720"/>
          </a:xfrm>
        </p:grpSpPr>
        <p:sp>
          <p:nvSpPr>
            <p:cNvPr id="3" name="TextBox 2"/>
            <p:cNvSpPr txBox="1"/>
            <p:nvPr/>
          </p:nvSpPr>
          <p:spPr>
            <a:xfrm>
              <a:off x="467360" y="353060"/>
              <a:ext cx="1723390" cy="5537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000" dirty="0" smtClean="0">
                  <a:solidFill>
                    <a:schemeClr val="accent2"/>
                  </a:solidFill>
                  <a:latin typeface="微软雅黑" panose="020B0503020204020204" charset="-122"/>
                  <a:ea typeface="微软雅黑" panose="020B0503020204020204" charset="-122"/>
                </a:rPr>
                <a:t>发展历程</a:t>
              </a:r>
              <a:endParaRPr lang="zh-CN" altLang="en-US" sz="1400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2061210" y="368935"/>
              <a:ext cx="1558290" cy="52324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 smtClean="0">
                  <a:solidFill>
                    <a:schemeClr val="accent2"/>
                  </a:solidFill>
                  <a:latin typeface="微软雅黑" panose="020B0503020204020204" charset="-122"/>
                  <a:ea typeface="微软雅黑" panose="020B0503020204020204" charset="-122"/>
                </a:rPr>
                <a:t>DEVELOPMENT </a:t>
              </a:r>
              <a:endParaRPr lang="en-US" altLang="zh-CN" sz="1400" dirty="0" smtClean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r>
                <a:rPr lang="en-US" altLang="zh-CN" sz="1400" dirty="0" smtClean="0">
                  <a:solidFill>
                    <a:schemeClr val="accent2"/>
                  </a:solidFill>
                  <a:latin typeface="微软雅黑" panose="020B0503020204020204" charset="-122"/>
                  <a:ea typeface="微软雅黑" panose="020B0503020204020204" charset="-122"/>
                </a:rPr>
                <a:t>PROCESS</a:t>
              </a:r>
              <a:endParaRPr lang="zh-CN" altLang="en-US" sz="1400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cxnSp>
        <p:nvCxnSpPr>
          <p:cNvPr id="11" name="直接连接符 10"/>
          <p:cNvCxnSpPr/>
          <p:nvPr/>
        </p:nvCxnSpPr>
        <p:spPr>
          <a:xfrm>
            <a:off x="0" y="2215515"/>
            <a:ext cx="7236460" cy="0"/>
          </a:xfrm>
          <a:prstGeom prst="line">
            <a:avLst/>
          </a:prstGeom>
          <a:ln w="762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168" name="组合 7167"/>
          <p:cNvGrpSpPr/>
          <p:nvPr/>
        </p:nvGrpSpPr>
        <p:grpSpPr>
          <a:xfrm>
            <a:off x="6799580" y="2211070"/>
            <a:ext cx="864235" cy="868680"/>
            <a:chOff x="6799580" y="2211070"/>
            <a:chExt cx="864235" cy="868680"/>
          </a:xfrm>
        </p:grpSpPr>
        <p:sp>
          <p:nvSpPr>
            <p:cNvPr id="15" name="弧形 14"/>
            <p:cNvSpPr/>
            <p:nvPr/>
          </p:nvSpPr>
          <p:spPr>
            <a:xfrm>
              <a:off x="6799580" y="2215515"/>
              <a:ext cx="864235" cy="864235"/>
            </a:xfrm>
            <a:prstGeom prst="arc">
              <a:avLst/>
            </a:prstGeom>
            <a:ln w="762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弧形 33"/>
            <p:cNvSpPr/>
            <p:nvPr/>
          </p:nvSpPr>
          <p:spPr>
            <a:xfrm rot="5400000">
              <a:off x="6799580" y="2211070"/>
              <a:ext cx="864235" cy="864235"/>
            </a:xfrm>
            <a:prstGeom prst="arc">
              <a:avLst/>
            </a:prstGeom>
            <a:ln w="762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35" name="直接连接符 34"/>
          <p:cNvCxnSpPr/>
          <p:nvPr/>
        </p:nvCxnSpPr>
        <p:spPr>
          <a:xfrm>
            <a:off x="1331595" y="3075305"/>
            <a:ext cx="5904865" cy="0"/>
          </a:xfrm>
          <a:prstGeom prst="line">
            <a:avLst/>
          </a:prstGeom>
          <a:ln w="762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箭头连接符 19"/>
          <p:cNvCxnSpPr/>
          <p:nvPr/>
        </p:nvCxnSpPr>
        <p:spPr>
          <a:xfrm>
            <a:off x="1327150" y="3931920"/>
            <a:ext cx="7272655" cy="0"/>
          </a:xfrm>
          <a:prstGeom prst="straightConnector1">
            <a:avLst/>
          </a:prstGeom>
          <a:ln w="76200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174" name="组合 7173"/>
          <p:cNvGrpSpPr/>
          <p:nvPr/>
        </p:nvGrpSpPr>
        <p:grpSpPr>
          <a:xfrm>
            <a:off x="861695" y="1076325"/>
            <a:ext cx="938530" cy="1136015"/>
            <a:chOff x="861695" y="1076325"/>
            <a:chExt cx="938530" cy="1136015"/>
          </a:xfrm>
        </p:grpSpPr>
        <p:pic>
          <p:nvPicPr>
            <p:cNvPr id="8195" name="Picture 3"/>
            <p:cNvPicPr>
              <a:picLocks noChangeAspect="1"/>
            </p:cNvPicPr>
            <p:nvPr/>
          </p:nvPicPr>
          <p:blipFill rotWithShape="1">
            <a:blip r:embed="rId1" cstate="hqprint">
              <a:duotone>
                <a:srgbClr val="C46718"/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colorTemperature colorTemp="115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5695" y="1775460"/>
              <a:ext cx="369570" cy="437515"/>
            </a:xfrm>
            <a:prstGeom prst="rect">
              <a:avLst/>
            </a:prstGeom>
            <a:noFill/>
          </p:spPr>
        </p:pic>
        <p:sp>
          <p:nvSpPr>
            <p:cNvPr id="44" name="TextBox 43"/>
            <p:cNvSpPr txBox="1"/>
            <p:nvPr/>
          </p:nvSpPr>
          <p:spPr>
            <a:xfrm>
              <a:off x="861695" y="1076325"/>
              <a:ext cx="939165" cy="723265"/>
            </a:xfrm>
            <a:prstGeom prst="rect">
              <a:avLst/>
            </a:prstGeom>
            <a:noFill/>
          </p:spPr>
          <p:txBody>
            <a:bodyPr vert="horz" wrap="square" lIns="91440" tIns="45720" rIns="91440" bIns="45720" numCol="1" anchor="t">
              <a:spAutoFit/>
            </a:bodyPr>
            <a:lstStyle/>
            <a:p>
              <a:pPr marL="0" indent="0" algn="ctr" defTabSz="91440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r>
                <a:rPr lang="en-US" altLang="zh-CN" sz="2000" b="1">
                  <a:solidFill>
                    <a:schemeClr val="accent2"/>
                  </a:solidFill>
                  <a:latin typeface="微软雅黑" panose="020B0503020204020204" charset="-122"/>
                  <a:ea typeface="微软雅黑" panose="020B0503020204020204" charset="-122"/>
                </a:rPr>
                <a:t>200</a:t>
              </a:r>
              <a:r>
                <a:rPr lang="en-US" altLang="zh-CN" sz="2000" b="1">
                  <a:solidFill>
                    <a:schemeClr val="accent2"/>
                  </a:solidFill>
                  <a:latin typeface="微软雅黑" panose="020B0503020204020204" charset="-122"/>
                  <a:ea typeface="微软雅黑" panose="020B0503020204020204" charset="-122"/>
                </a:rPr>
                <a:t>2</a:t>
              </a:r>
              <a:endParaRPr lang="ko-KR" altLang="en-US" sz="2000" b="1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marL="0" indent="0" algn="ctr" defTabSz="91440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r>
                <a:rPr lang="zh-CN" altLang="en-US" sz="70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三人众承接砌筑分包：马浜花园、东浜花园、新浒花园</a:t>
              </a:r>
              <a:endParaRPr lang="ko-KR" altLang="en-US" sz="70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7175" name="组合 7174"/>
          <p:cNvGrpSpPr/>
          <p:nvPr/>
        </p:nvGrpSpPr>
        <p:grpSpPr>
          <a:xfrm>
            <a:off x="2520315" y="947420"/>
            <a:ext cx="1073785" cy="1265555"/>
            <a:chOff x="2520315" y="947420"/>
            <a:chExt cx="1073785" cy="1265555"/>
          </a:xfrm>
        </p:grpSpPr>
        <p:pic>
          <p:nvPicPr>
            <p:cNvPr id="45" name="Picture 3"/>
            <p:cNvPicPr>
              <a:picLocks noChangeAspect="1"/>
            </p:cNvPicPr>
            <p:nvPr/>
          </p:nvPicPr>
          <p:blipFill rotWithShape="1">
            <a:blip r:embed="rId3" cstate="hqprint">
              <a:duotone>
                <a:srgbClr val="C46718"/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115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63215" y="1775460"/>
              <a:ext cx="370205" cy="438150"/>
            </a:xfrm>
            <a:prstGeom prst="rect">
              <a:avLst/>
            </a:prstGeom>
            <a:noFill/>
          </p:spPr>
        </p:pic>
        <p:sp>
          <p:nvSpPr>
            <p:cNvPr id="46" name="TextBox 45"/>
            <p:cNvSpPr txBox="1"/>
            <p:nvPr/>
          </p:nvSpPr>
          <p:spPr>
            <a:xfrm>
              <a:off x="2520315" y="947420"/>
              <a:ext cx="1074420" cy="1047115"/>
            </a:xfrm>
            <a:prstGeom prst="rect">
              <a:avLst/>
            </a:prstGeom>
            <a:noFill/>
          </p:spPr>
          <p:txBody>
            <a:bodyPr vert="horz" wrap="square" lIns="91440" tIns="45720" rIns="91440" bIns="45720" numCol="1" anchor="t">
              <a:spAutoFit/>
            </a:bodyPr>
            <a:lstStyle/>
            <a:p>
              <a:pPr marL="0" indent="0" algn="ctr" defTabSz="91440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r>
                <a:rPr lang="en-US" altLang="zh-CN" sz="2000" b="1">
                  <a:solidFill>
                    <a:schemeClr val="accent2"/>
                  </a:solidFill>
                  <a:latin typeface="微软雅黑" panose="020B0503020204020204" charset="-122"/>
                  <a:ea typeface="微软雅黑" panose="020B0503020204020204" charset="-122"/>
                </a:rPr>
                <a:t>2007</a:t>
              </a:r>
              <a:endParaRPr lang="ko-KR" altLang="en-US" sz="2000" b="1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marL="0" indent="0" algn="ctr" defTabSz="91440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r>
                <a:rPr lang="zh-CN" altLang="en-US" sz="70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苏州市档案馆、悬珠花园、人才公寓、东湖大郡五期、白领公寓、亿象城</a:t>
              </a:r>
              <a:r>
                <a:rPr lang="zh-CN" altLang="en-US" sz="70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、蠡墅花园</a:t>
              </a:r>
              <a:endParaRPr lang="ko-KR" altLang="en-US" sz="70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marL="0" indent="0" algn="ctr" defTabSz="91440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ko-KR" altLang="en-US" sz="70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marL="0" indent="0" algn="ctr" defTabSz="91440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ko-KR" altLang="en-US" sz="70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7176" name="组合 7175"/>
          <p:cNvGrpSpPr/>
          <p:nvPr/>
        </p:nvGrpSpPr>
        <p:grpSpPr>
          <a:xfrm>
            <a:off x="4298315" y="908685"/>
            <a:ext cx="1051560" cy="1303655"/>
            <a:chOff x="4298315" y="908685"/>
            <a:chExt cx="1051560" cy="1303655"/>
          </a:xfrm>
        </p:grpSpPr>
        <p:pic>
          <p:nvPicPr>
            <p:cNvPr id="47" name="Picture 3"/>
            <p:cNvPicPr>
              <a:picLocks noChangeAspect="1"/>
            </p:cNvPicPr>
            <p:nvPr/>
          </p:nvPicPr>
          <p:blipFill rotWithShape="1">
            <a:blip r:embed="rId3" cstate="hqprint">
              <a:duotone>
                <a:srgbClr val="C46718"/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115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63440" y="1775460"/>
              <a:ext cx="369570" cy="437515"/>
            </a:xfrm>
            <a:prstGeom prst="rect">
              <a:avLst/>
            </a:prstGeom>
            <a:noFill/>
          </p:spPr>
        </p:pic>
        <p:sp>
          <p:nvSpPr>
            <p:cNvPr id="48" name="TextBox 47"/>
            <p:cNvSpPr txBox="1"/>
            <p:nvPr/>
          </p:nvSpPr>
          <p:spPr>
            <a:xfrm>
              <a:off x="4298315" y="908685"/>
              <a:ext cx="1052195" cy="831215"/>
            </a:xfrm>
            <a:prstGeom prst="rect">
              <a:avLst/>
            </a:prstGeom>
            <a:noFill/>
          </p:spPr>
          <p:txBody>
            <a:bodyPr vert="horz" wrap="square" lIns="91440" tIns="45720" rIns="91440" bIns="45720" numCol="1" anchor="t">
              <a:spAutoFit/>
            </a:bodyPr>
            <a:lstStyle/>
            <a:p>
              <a:pPr marL="0" indent="0" algn="ctr" defTabSz="91440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r>
                <a:rPr lang="en-US" altLang="zh-CN" sz="2000" b="1">
                  <a:solidFill>
                    <a:schemeClr val="accent2"/>
                  </a:solidFill>
                  <a:latin typeface="微软雅黑" panose="020B0503020204020204" charset="-122"/>
                  <a:ea typeface="微软雅黑" panose="020B0503020204020204" charset="-122"/>
                </a:rPr>
                <a:t>20</a:t>
              </a:r>
              <a:r>
                <a:rPr lang="en-US" altLang="zh-CN" sz="2000" b="1">
                  <a:solidFill>
                    <a:schemeClr val="accent2"/>
                  </a:solidFill>
                  <a:latin typeface="微软雅黑" panose="020B0503020204020204" charset="-122"/>
                  <a:ea typeface="微软雅黑" panose="020B0503020204020204" charset="-122"/>
                </a:rPr>
                <a:t>10</a:t>
              </a:r>
              <a:endParaRPr lang="ko-KR" altLang="en-US" sz="2000" b="1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marL="0" indent="0" algn="ctr" defTabSz="91440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r>
                <a:rPr lang="zh-CN" altLang="en-US" sz="70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苏州尹东八村、东渡国际、栖庭花园、号</a:t>
              </a:r>
              <a:endParaRPr lang="ko-KR" altLang="en-US" sz="70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marL="0" indent="0" algn="ctr" defTabSz="91440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r>
                <a:rPr lang="zh-CN" altLang="en-US" sz="70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虎丘C地块、无锡皮革城、空港一号</a:t>
              </a:r>
              <a:endParaRPr lang="ko-KR" altLang="en-US" sz="70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7177" name="组合 7176"/>
          <p:cNvGrpSpPr/>
          <p:nvPr/>
        </p:nvGrpSpPr>
        <p:grpSpPr>
          <a:xfrm>
            <a:off x="6026150" y="850900"/>
            <a:ext cx="1084580" cy="1355725"/>
            <a:chOff x="6026150" y="850900"/>
            <a:chExt cx="1084580" cy="1355725"/>
          </a:xfrm>
        </p:grpSpPr>
        <p:pic>
          <p:nvPicPr>
            <p:cNvPr id="49" name="Picture 3"/>
            <p:cNvPicPr>
              <a:picLocks noChangeAspect="1"/>
            </p:cNvPicPr>
            <p:nvPr/>
          </p:nvPicPr>
          <p:blipFill rotWithShape="1">
            <a:blip r:embed="rId3" cstate="hqprint">
              <a:duotone>
                <a:srgbClr val="C46718"/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115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91275" y="1769745"/>
              <a:ext cx="369570" cy="437515"/>
            </a:xfrm>
            <a:prstGeom prst="rect">
              <a:avLst/>
            </a:prstGeom>
            <a:noFill/>
          </p:spPr>
        </p:pic>
        <p:sp>
          <p:nvSpPr>
            <p:cNvPr id="50" name="TextBox 49"/>
            <p:cNvSpPr txBox="1"/>
            <p:nvPr/>
          </p:nvSpPr>
          <p:spPr>
            <a:xfrm>
              <a:off x="6026150" y="850900"/>
              <a:ext cx="1085215" cy="831215"/>
            </a:xfrm>
            <a:prstGeom prst="rect">
              <a:avLst/>
            </a:prstGeom>
            <a:noFill/>
          </p:spPr>
          <p:txBody>
            <a:bodyPr vert="horz" wrap="square" lIns="91440" tIns="45720" rIns="91440" bIns="45720" numCol="1" anchor="t">
              <a:spAutoFit/>
            </a:bodyPr>
            <a:lstStyle/>
            <a:p>
              <a:pPr marL="0" indent="0" algn="ctr" defTabSz="91440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r>
                <a:rPr lang="en-US" altLang="zh-CN" sz="2000" b="1">
                  <a:solidFill>
                    <a:schemeClr val="accent2"/>
                  </a:solidFill>
                  <a:latin typeface="微软雅黑" panose="020B0503020204020204" charset="-122"/>
                  <a:ea typeface="微软雅黑" panose="020B0503020204020204" charset="-122"/>
                </a:rPr>
                <a:t>20</a:t>
              </a:r>
              <a:r>
                <a:rPr lang="en-US" altLang="zh-CN" sz="2000" b="1">
                  <a:solidFill>
                    <a:schemeClr val="accent2"/>
                  </a:solidFill>
                  <a:latin typeface="微软雅黑" panose="020B0503020204020204" charset="-122"/>
                  <a:ea typeface="微软雅黑" panose="020B0503020204020204" charset="-122"/>
                </a:rPr>
                <a:t>13</a:t>
              </a:r>
              <a:endParaRPr lang="ko-KR" altLang="en-US" sz="2000" b="1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marL="0" indent="0" algn="ctr" defTabSz="91440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r>
                <a:rPr lang="zh-CN" altLang="en-US" sz="70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苏州尹东六村、尹东三村、万科金色里程</a:t>
              </a:r>
              <a:endParaRPr lang="ko-KR" altLang="en-US" sz="70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marL="0" indent="0" algn="ctr" defTabSz="91440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r>
                <a:rPr lang="zh-CN" altLang="en-US" sz="70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香提华府、杭州长喜厂房、无锡皮革城二期</a:t>
              </a:r>
              <a:endParaRPr lang="ko-KR" altLang="en-US" sz="70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pic>
        <p:nvPicPr>
          <p:cNvPr id="51" name="Picture 3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5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0985" y="2631440"/>
            <a:ext cx="368935" cy="436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" name="TextBox 51"/>
          <p:cNvSpPr txBox="1"/>
          <p:nvPr/>
        </p:nvSpPr>
        <p:spPr>
          <a:xfrm>
            <a:off x="2411095" y="3081655"/>
            <a:ext cx="1151255" cy="83121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>
            <a:spAutoFit/>
          </a:bodyPr>
          <a:lstStyle/>
          <a:p>
            <a:pPr marL="0" indent="0" algn="ctr" defTabSz="91440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zh-CN" sz="2000" b="1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</a:rPr>
              <a:t>201</a:t>
            </a:r>
            <a:r>
              <a:rPr lang="en-US" altLang="zh-CN" sz="2000" b="1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</a:rPr>
              <a:t>5</a:t>
            </a:r>
            <a:endParaRPr lang="ko-KR" altLang="en-US" sz="2000" b="1">
              <a:solidFill>
                <a:schemeClr val="accent2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ctr" defTabSz="91440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70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昆山惠东花园、金科天籁城、尹山湖一号、石湖景苑、苏州一中、苏州威刚科技厂房</a:t>
            </a:r>
            <a:endParaRPr lang="ko-KR" altLang="en-US" sz="70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53" name="Picture 3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5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8300" y="2631440"/>
            <a:ext cx="368935" cy="436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" name="TextBox 53"/>
          <p:cNvSpPr txBox="1"/>
          <p:nvPr/>
        </p:nvSpPr>
        <p:spPr>
          <a:xfrm>
            <a:off x="5073015" y="3082290"/>
            <a:ext cx="1125855" cy="83121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>
            <a:spAutoFit/>
          </a:bodyPr>
          <a:lstStyle/>
          <a:p>
            <a:pPr marL="0" indent="0" algn="ctr" defTabSz="91440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zh-CN" sz="2000" b="1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</a:rPr>
              <a:t>201</a:t>
            </a:r>
            <a:r>
              <a:rPr lang="en-US" altLang="zh-CN" sz="2000" b="1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</a:rPr>
              <a:t>4</a:t>
            </a:r>
            <a:endParaRPr lang="ko-KR" altLang="en-US" sz="2000" b="1">
              <a:solidFill>
                <a:schemeClr val="accent2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ctr" defTabSz="91440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70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苏州星湖海小学、南京中航国际、万科金色里程二期、吴江中达厂房、园区桃花源别墅装修、</a:t>
            </a:r>
            <a:endParaRPr lang="ko-KR" altLang="en-US" sz="70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63" name="Picture 3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5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2895" y="3495040"/>
            <a:ext cx="368935" cy="436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4" name="TextBox 63"/>
          <p:cNvSpPr txBox="1"/>
          <p:nvPr/>
        </p:nvSpPr>
        <p:spPr>
          <a:xfrm>
            <a:off x="1228090" y="3977640"/>
            <a:ext cx="1093470" cy="93916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>
            <a:spAutoFit/>
          </a:bodyPr>
          <a:lstStyle/>
          <a:p>
            <a:pPr marL="0" indent="0" algn="ctr" defTabSz="91440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zh-CN" sz="2000" b="1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</a:rPr>
              <a:t>201</a:t>
            </a:r>
            <a:r>
              <a:rPr lang="en-US" altLang="zh-CN" sz="2000" b="1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</a:rPr>
              <a:t>6</a:t>
            </a:r>
            <a:endParaRPr lang="ko-KR" altLang="en-US" sz="2000" b="1">
              <a:solidFill>
                <a:schemeClr val="accent2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ctr" defTabSz="91440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70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金科天籁城二期、景山玫瑰园、中海一号、鸿运广场、金发科技园、滁州明珠城、伍相花园、常熟万科城、</a:t>
            </a:r>
            <a:endParaRPr lang="ko-KR" altLang="en-US" sz="70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65" name="Picture 3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5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5265" y="3487420"/>
            <a:ext cx="368935" cy="436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6" name="TextBox 65"/>
          <p:cNvSpPr txBox="1"/>
          <p:nvPr/>
        </p:nvSpPr>
        <p:spPr>
          <a:xfrm>
            <a:off x="3639185" y="3970020"/>
            <a:ext cx="1202690" cy="104711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>
            <a:spAutoFit/>
          </a:bodyPr>
          <a:lstStyle/>
          <a:p>
            <a:pPr marL="0" indent="0" algn="ctr" defTabSz="91440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zh-CN" sz="2000" b="1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</a:rPr>
              <a:t>201</a:t>
            </a:r>
            <a:r>
              <a:rPr lang="en-US" altLang="zh-CN" sz="2000" b="1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</a:rPr>
              <a:t>7</a:t>
            </a:r>
            <a:endParaRPr lang="ko-KR" altLang="en-US" sz="2000" b="1">
              <a:solidFill>
                <a:schemeClr val="accent2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ctr" defTabSz="91440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70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郑州紫藤公馆、南京马群养老院、南京G114地块、吴江旭辉御府、歌林小镇、甪直第三小学、挹秀幼儿园、金科观天下、中航国际二期</a:t>
            </a:r>
            <a:endParaRPr lang="ko-KR" altLang="en-US" sz="70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67" name="Picture 3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5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3235" y="3487420"/>
            <a:ext cx="368935" cy="436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8" name="TextBox 67"/>
          <p:cNvSpPr txBox="1"/>
          <p:nvPr/>
        </p:nvSpPr>
        <p:spPr>
          <a:xfrm>
            <a:off x="6256020" y="3970020"/>
            <a:ext cx="1656715" cy="14605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>
            <a:spAutoFit/>
          </a:bodyPr>
          <a:lstStyle/>
          <a:p>
            <a:pPr marL="0" indent="0" algn="ctr" defTabSz="91440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zh-CN" sz="2000" b="1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</a:rPr>
              <a:t>201</a:t>
            </a:r>
            <a:r>
              <a:rPr lang="en-US" altLang="zh-CN" sz="2000" b="1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</a:rPr>
              <a:t>8</a:t>
            </a:r>
            <a:endParaRPr lang="ko-KR" altLang="en-US" sz="70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ctr" defTabSz="91440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70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永镫厂房、云栖麓、张家港2013-B28、张家港2013-B27、巴城漫栖园、江阴旭辉澄江府、六安海亮公馆、铂悦犀湖、阜阳紫峰公馆、宝华新澄源山、苏州中国移动研发中心、宿迁家天下二期、三期、苏州姜家花园、苏州轨道交通5号线、昆山地素厂房</a:t>
            </a:r>
            <a:endParaRPr lang="ko-KR" altLang="en-US" sz="70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ctr" defTabSz="91440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2000" b="1">
              <a:solidFill>
                <a:schemeClr val="accent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直角三角形 28"/>
          <p:cNvSpPr/>
          <p:nvPr/>
        </p:nvSpPr>
        <p:spPr>
          <a:xfrm rot="2700000">
            <a:off x="8216265" y="-927735"/>
            <a:ext cx="1855470" cy="185547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8196" name="组合 8195"/>
          <p:cNvGrpSpPr/>
          <p:nvPr/>
        </p:nvGrpSpPr>
        <p:grpSpPr>
          <a:xfrm rot="0">
            <a:off x="912495" y="3075305"/>
            <a:ext cx="877570" cy="872490"/>
            <a:chOff x="912495" y="3075305"/>
            <a:chExt cx="877570" cy="872490"/>
          </a:xfrm>
        </p:grpSpPr>
        <p:sp>
          <p:nvSpPr>
            <p:cNvPr id="8197" name="形状 8196"/>
            <p:cNvSpPr/>
            <p:nvPr/>
          </p:nvSpPr>
          <p:spPr>
            <a:xfrm rot="10800000">
              <a:off x="925195" y="3075305"/>
              <a:ext cx="864870" cy="864870"/>
            </a:xfrm>
            <a:prstGeom prst="arc">
              <a:avLst/>
            </a:prstGeom>
            <a:ln w="76200" cap="flat" cmpd="sng">
              <a:solidFill>
                <a:schemeClr val="accent2">
                  <a:alpha val="10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="horz" wrap="square" lIns="91440" tIns="45720" rIns="91440" bIns="45720" anchor="ctr">
              <a:noAutofit/>
            </a:bodyPr>
            <a:lstStyle/>
            <a:p>
              <a:pPr marL="0" indent="0" algn="ctr" defTabSz="91440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ko-KR" altLang="en-US" sz="1800">
                <a:solidFill>
                  <a:srgbClr val="000000"/>
                </a:solidFill>
                <a:latin typeface="Calibri" panose="020F0502020204030204" charset="0"/>
                <a:ea typeface="宋体" panose="02010600030101010101" pitchFamily="2" charset="-122"/>
              </a:endParaRPr>
            </a:p>
          </p:txBody>
        </p:sp>
        <p:sp>
          <p:nvSpPr>
            <p:cNvPr id="8198" name="形状 8197"/>
            <p:cNvSpPr/>
            <p:nvPr/>
          </p:nvSpPr>
          <p:spPr>
            <a:xfrm rot="16200000">
              <a:off x="912495" y="3082925"/>
              <a:ext cx="864870" cy="864870"/>
            </a:xfrm>
            <a:prstGeom prst="arc">
              <a:avLst/>
            </a:prstGeom>
            <a:ln w="76200" cap="flat" cmpd="sng">
              <a:solidFill>
                <a:schemeClr val="accent2">
                  <a:alpha val="10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="horz" wrap="square" lIns="91440" tIns="45720" rIns="91440" bIns="45720" anchor="ctr">
              <a:noAutofit/>
            </a:bodyPr>
            <a:lstStyle/>
            <a:p>
              <a:pPr marL="0" indent="0" algn="ctr" defTabSz="91440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ko-KR" altLang="en-US" sz="1800">
                <a:solidFill>
                  <a:srgbClr val="000000"/>
                </a:solidFill>
                <a:latin typeface="Calibri" panose="020F0502020204030204" charset="0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Click="0" advTm="0">
        <p14:reveal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dou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22" presetClass="entr" presetSubtype="8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7" presetClass="entr" presetSubtype="0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7" presetClass="entr" presetSubtype="0" fill="hold" grpId="3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7" presetClass="entr" presetSubtype="0" fill="hold" grpId="4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7" presetClass="entr" presetSubtype="0" fill="hold" grpId="5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1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grpId="6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7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2" fill="hold" grpId="7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8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9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10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11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12" nodeType="withEffect">
                                  <p:stCondLst>
                                    <p:cond delay="10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13" nodeType="withEffect">
                                  <p:stCondLst>
                                    <p:cond delay="11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14" nodeType="withEffect">
                                  <p:stCondLst>
                                    <p:cond delay="1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15" nodeType="withEffect">
                                  <p:stCondLst>
                                    <p:cond delay="12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16" nodeType="withEffect">
                                  <p:stCondLst>
                                    <p:cond delay="12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17" nodeType="withEffect">
                                  <p:stCondLst>
                                    <p:cond delay="14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18" nodeType="withEffect">
                                  <p:stCondLst>
                                    <p:cond delay="14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2" presetClass="entr" presetSubtype="1" fill="hold" grpId="19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2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11" grpId="1" animBg="1"/>
      <p:bldP spid="7174" grpId="2" animBg="1"/>
      <p:bldP spid="7175" grpId="3" animBg="1"/>
      <p:bldP spid="7176" grpId="4" animBg="1"/>
      <p:bldP spid="7177" grpId="5" animBg="1"/>
      <p:bldP spid="7168" grpId="6" animBg="1"/>
      <p:bldP spid="35" grpId="7" animBg="1"/>
      <p:bldP spid="53" grpId="8" animBg="1"/>
      <p:bldP spid="54" grpId="9" animBg="1"/>
      <p:bldP spid="51" grpId="10" animBg="1"/>
      <p:bldP spid="52" grpId="11" animBg="1"/>
      <p:bldP spid="20" grpId="12" animBg="1"/>
      <p:bldP spid="63" grpId="13" animBg="1"/>
      <p:bldP spid="64" grpId="14" animBg="1"/>
      <p:bldP spid="65" grpId="15" animBg="1"/>
      <p:bldP spid="66" grpId="16" animBg="1"/>
      <p:bldP spid="67" grpId="17" animBg="1"/>
      <p:bldP spid="68" grpId="18" animBg="1"/>
      <p:bldP spid="8196" grpId="19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467360" y="353060"/>
            <a:ext cx="2879725" cy="553720"/>
            <a:chOff x="467360" y="353060"/>
            <a:chExt cx="2879725" cy="553720"/>
          </a:xfrm>
        </p:grpSpPr>
        <p:sp>
          <p:nvSpPr>
            <p:cNvPr id="3" name="TextBox 2"/>
            <p:cNvSpPr txBox="1"/>
            <p:nvPr/>
          </p:nvSpPr>
          <p:spPr>
            <a:xfrm>
              <a:off x="467360" y="353060"/>
              <a:ext cx="1723390" cy="5537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000" dirty="0" smtClean="0">
                  <a:solidFill>
                    <a:schemeClr val="accent2"/>
                  </a:solidFill>
                  <a:latin typeface="微软雅黑" panose="020B0503020204020204" charset="-122"/>
                  <a:ea typeface="微软雅黑" panose="020B0503020204020204" charset="-122"/>
                </a:rPr>
                <a:t>企业文化</a:t>
              </a:r>
              <a:endParaRPr lang="zh-CN" altLang="en-US" sz="1400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2061210" y="368935"/>
              <a:ext cx="1285875" cy="52324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 smtClean="0">
                  <a:solidFill>
                    <a:schemeClr val="accent2"/>
                  </a:solidFill>
                  <a:latin typeface="微软雅黑" panose="020B0503020204020204" charset="-122"/>
                  <a:ea typeface="微软雅黑" panose="020B0503020204020204" charset="-122"/>
                </a:rPr>
                <a:t>ENTERPRISE </a:t>
              </a:r>
              <a:endParaRPr lang="en-US" altLang="zh-CN" sz="1400" dirty="0" smtClean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r>
                <a:rPr lang="en-US" altLang="zh-CN" sz="1400" dirty="0" smtClean="0">
                  <a:solidFill>
                    <a:schemeClr val="accent2"/>
                  </a:solidFill>
                  <a:latin typeface="微软雅黑" panose="020B0503020204020204" charset="-122"/>
                  <a:ea typeface="微软雅黑" panose="020B0503020204020204" charset="-122"/>
                </a:rPr>
                <a:t>CULTURE</a:t>
              </a:r>
              <a:endParaRPr lang="zh-CN" altLang="en-US" sz="1400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29" name="直角三角形 28"/>
          <p:cNvSpPr/>
          <p:nvPr/>
        </p:nvSpPr>
        <p:spPr>
          <a:xfrm rot="2700000">
            <a:off x="8216265" y="4215765"/>
            <a:ext cx="1855470" cy="185547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9218" name="Picture 2"/>
          <p:cNvPicPr>
            <a:picLocks noChangeAspect="1"/>
          </p:cNvPicPr>
          <p:nvPr/>
        </p:nvPicPr>
        <p:blipFill rotWithShape="1">
          <a:blip r:embed="rId1" cstate="hqprint"/>
          <a:srcRect b="11044"/>
          <a:stretch>
            <a:fillRect/>
          </a:stretch>
        </p:blipFill>
        <p:spPr bwMode="auto">
          <a:xfrm>
            <a:off x="585470" y="1334770"/>
            <a:ext cx="4850765" cy="3124835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" name="矩形 4"/>
          <p:cNvSpPr/>
          <p:nvPr/>
        </p:nvSpPr>
        <p:spPr>
          <a:xfrm>
            <a:off x="585470" y="1945005"/>
            <a:ext cx="970915" cy="627380"/>
          </a:xfrm>
          <a:prstGeom prst="rect">
            <a:avLst/>
          </a:prstGeom>
          <a:solidFill>
            <a:srgbClr val="FFFFFF">
              <a:alpha val="0"/>
            </a:srgbClr>
          </a:solidFill>
          <a:ln w="25400" cap="flat" cmpd="sng">
            <a:solidFill>
              <a:schemeClr val="bg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>
            <a:noAutofit/>
          </a:bodyPr>
          <a:lstStyle/>
          <a:p>
            <a:pPr marL="0" indent="0" algn="ctr" defTabSz="91440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800">
              <a:latin typeface="Calibri" panose="020F050202020403020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1555750" y="1964055"/>
            <a:ext cx="970280" cy="626745"/>
          </a:xfrm>
          <a:prstGeom prst="rect">
            <a:avLst/>
          </a:prstGeom>
          <a:solidFill>
            <a:srgbClr val="FFFFFF">
              <a:alpha val="4902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0" name="矩形 39"/>
          <p:cNvSpPr/>
          <p:nvPr/>
        </p:nvSpPr>
        <p:spPr>
          <a:xfrm>
            <a:off x="2526030" y="1964055"/>
            <a:ext cx="970280" cy="626745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2" name="矩形 41"/>
          <p:cNvSpPr/>
          <p:nvPr/>
        </p:nvSpPr>
        <p:spPr>
          <a:xfrm>
            <a:off x="4465955" y="1964055"/>
            <a:ext cx="970280" cy="626745"/>
          </a:xfrm>
          <a:prstGeom prst="rect">
            <a:avLst/>
          </a:prstGeom>
          <a:solidFill>
            <a:srgbClr val="FFFFFF">
              <a:alpha val="4902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5" name="矩形 54"/>
          <p:cNvSpPr/>
          <p:nvPr/>
        </p:nvSpPr>
        <p:spPr>
          <a:xfrm>
            <a:off x="585470" y="2591435"/>
            <a:ext cx="970280" cy="626745"/>
          </a:xfrm>
          <a:prstGeom prst="rect">
            <a:avLst/>
          </a:prstGeom>
          <a:solidFill>
            <a:schemeClr val="accent2">
              <a:alpha val="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6" name="矩形 55"/>
          <p:cNvSpPr/>
          <p:nvPr/>
        </p:nvSpPr>
        <p:spPr>
          <a:xfrm>
            <a:off x="1555750" y="2572385"/>
            <a:ext cx="970915" cy="627380"/>
          </a:xfrm>
          <a:prstGeom prst="rect">
            <a:avLst/>
          </a:prstGeom>
          <a:solidFill>
            <a:srgbClr val="FFFFFF">
              <a:alpha val="0"/>
            </a:srgbClr>
          </a:solidFill>
          <a:ln w="25400" cap="flat" cmpd="sng">
            <a:solidFill>
              <a:schemeClr val="bg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>
            <a:noAutofit/>
          </a:bodyPr>
          <a:lstStyle/>
          <a:p>
            <a:pPr marL="0" indent="0" algn="ctr" defTabSz="91440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800">
              <a:latin typeface="Calibri" panose="020F050202020403020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2526030" y="2591435"/>
            <a:ext cx="970280" cy="626745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8" name="矩形 57"/>
          <p:cNvSpPr/>
          <p:nvPr/>
        </p:nvSpPr>
        <p:spPr>
          <a:xfrm>
            <a:off x="3495675" y="2591435"/>
            <a:ext cx="970280" cy="626745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9" name="矩形 58"/>
          <p:cNvSpPr/>
          <p:nvPr/>
        </p:nvSpPr>
        <p:spPr>
          <a:xfrm>
            <a:off x="4465955" y="2591435"/>
            <a:ext cx="970280" cy="626745"/>
          </a:xfrm>
          <a:prstGeom prst="rect">
            <a:avLst/>
          </a:prstGeom>
          <a:solidFill>
            <a:schemeClr val="accent2">
              <a:alpha val="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1" name="矩形 60"/>
          <p:cNvSpPr/>
          <p:nvPr/>
        </p:nvSpPr>
        <p:spPr>
          <a:xfrm>
            <a:off x="585470" y="3218180"/>
            <a:ext cx="970280" cy="626745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2" name="矩形 61"/>
          <p:cNvSpPr/>
          <p:nvPr/>
        </p:nvSpPr>
        <p:spPr>
          <a:xfrm>
            <a:off x="1555750" y="3218180"/>
            <a:ext cx="970280" cy="626745"/>
          </a:xfrm>
          <a:prstGeom prst="rect">
            <a:avLst/>
          </a:prstGeom>
          <a:solidFill>
            <a:srgbClr val="FFFFFF">
              <a:alpha val="4902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9" name="矩形 68"/>
          <p:cNvSpPr/>
          <p:nvPr/>
        </p:nvSpPr>
        <p:spPr>
          <a:xfrm>
            <a:off x="2526030" y="3218180"/>
            <a:ext cx="970280" cy="626745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0" name="矩形 69"/>
          <p:cNvSpPr/>
          <p:nvPr/>
        </p:nvSpPr>
        <p:spPr>
          <a:xfrm>
            <a:off x="3495675" y="3218180"/>
            <a:ext cx="970280" cy="626745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3" name="矩形 72"/>
          <p:cNvSpPr/>
          <p:nvPr/>
        </p:nvSpPr>
        <p:spPr>
          <a:xfrm>
            <a:off x="585470" y="3844925"/>
            <a:ext cx="970280" cy="626745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4" name="矩形 73"/>
          <p:cNvSpPr/>
          <p:nvPr/>
        </p:nvSpPr>
        <p:spPr>
          <a:xfrm>
            <a:off x="1555750" y="3844925"/>
            <a:ext cx="970280" cy="626745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7" name="矩形 76"/>
          <p:cNvSpPr/>
          <p:nvPr/>
        </p:nvSpPr>
        <p:spPr>
          <a:xfrm>
            <a:off x="4465955" y="3844925"/>
            <a:ext cx="970280" cy="626745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9" name="矩形 78"/>
          <p:cNvSpPr/>
          <p:nvPr/>
        </p:nvSpPr>
        <p:spPr>
          <a:xfrm>
            <a:off x="585470" y="1340485"/>
            <a:ext cx="970915" cy="627380"/>
          </a:xfrm>
          <a:prstGeom prst="rect">
            <a:avLst/>
          </a:prstGeom>
          <a:solidFill>
            <a:srgbClr val="FFFFFF">
              <a:alpha val="48670"/>
            </a:srgbClr>
          </a:solidFill>
          <a:ln w="25400" cap="flat" cmpd="sng">
            <a:solidFill>
              <a:schemeClr val="bg1">
                <a:alpha val="10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>
            <a:noAutofit/>
          </a:bodyPr>
          <a:lstStyle/>
          <a:p>
            <a:pPr marL="0" indent="0" algn="ctr" defTabSz="91440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800">
              <a:latin typeface="Calibri" panose="020F050202020403020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0" name="矩形 79"/>
          <p:cNvSpPr/>
          <p:nvPr/>
        </p:nvSpPr>
        <p:spPr>
          <a:xfrm>
            <a:off x="1555750" y="1340485"/>
            <a:ext cx="970280" cy="626745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1" name="矩形 80"/>
          <p:cNvSpPr/>
          <p:nvPr/>
        </p:nvSpPr>
        <p:spPr>
          <a:xfrm>
            <a:off x="2526030" y="1340485"/>
            <a:ext cx="970280" cy="626745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2" name="矩形 81"/>
          <p:cNvSpPr/>
          <p:nvPr/>
        </p:nvSpPr>
        <p:spPr>
          <a:xfrm>
            <a:off x="3495675" y="1340485"/>
            <a:ext cx="970280" cy="626745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3" name="矩形 82"/>
          <p:cNvSpPr/>
          <p:nvPr/>
        </p:nvSpPr>
        <p:spPr>
          <a:xfrm>
            <a:off x="4465955" y="1340485"/>
            <a:ext cx="970280" cy="626745"/>
          </a:xfrm>
          <a:prstGeom prst="rect">
            <a:avLst/>
          </a:prstGeom>
          <a:solidFill>
            <a:srgbClr val="FFFFFF">
              <a:alpha val="4902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TextBox 7"/>
          <p:cNvSpPr txBox="1"/>
          <p:nvPr/>
        </p:nvSpPr>
        <p:spPr>
          <a:xfrm>
            <a:off x="5739130" y="1275715"/>
            <a:ext cx="2795270" cy="341439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>
            <a:spAutoFit/>
          </a:bodyPr>
          <a:lstStyle>
            <a:lvl1pPr marL="0" indent="0" defTabSz="5080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altLang="en-US" sz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marL="0" indent="266700" algn="l" defTabSz="266700" eaLnBrk="1" latinLnBrk="0" hangingPunct="1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sz="100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</a:rPr>
              <a:t>我</a:t>
            </a:r>
            <a:r>
              <a:rPr lang="zh-CN" altLang="en-US" sz="100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rPr>
              <a:t>公司以</a:t>
            </a:r>
            <a:r>
              <a:rPr lang="zh-CN" altLang="en-US" sz="100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rPr>
              <a:t>达到行业口碑为目标，成为</a:t>
            </a:r>
            <a:r>
              <a:rPr lang="zh-CN" altLang="en-US" sz="100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rPr>
              <a:t>其他工程</a:t>
            </a:r>
            <a:r>
              <a:rPr lang="zh-CN" altLang="en-US" sz="100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rPr>
              <a:t>单位的榜样</a:t>
            </a:r>
            <a:r>
              <a:rPr lang="zh-CN" altLang="en-US" sz="100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rPr>
              <a:t>，并做到安全事故为零、企业效益为</a:t>
            </a:r>
            <a:r>
              <a:rPr lang="zh-CN" altLang="en-US" sz="100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rPr>
              <a:t>优先</a:t>
            </a:r>
            <a:r>
              <a:rPr lang="zh-CN" altLang="en-US" sz="100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rPr>
              <a:t>。劳务分包将做为新的建筑行业划分，我们努力的做好同行业的引路人，遵循"以质量求生存，以信誉求发展"的宗旨。企业领导高瞻远瞩并具有强大的号召力；信息在企业内可以通畅地传递和分享；员工承担自己应该承担的责任；协作的工作团队和团队互助精神；公开诚实的沟</a:t>
            </a:r>
            <a:r>
              <a:rPr lang="zh-CN" altLang="en-US" sz="100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rPr>
              <a:t> </a:t>
            </a:r>
            <a:r>
              <a:rPr lang="zh-CN" altLang="en-US" sz="100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rPr>
              <a:t>通；时刻准备应变和敢于创新。基于以上对行业趋势的深刻理解，从创立初期就开始关注企业环境的全面创新，营造一种全新的文化氛围。</a:t>
            </a:r>
            <a:endParaRPr lang="ko-KR" altLang="en-US" sz="100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 advClick="0" advTm="0">
        <p:push dir="d"/>
      </p:transition>
    </mc:Choice>
    <mc:Fallback>
      <p:transition spd="slow" advClick="0" advTm="0">
        <p:push dir="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ou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3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4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5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8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6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2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7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8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9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9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1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11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9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12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1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13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14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15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16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17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18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9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19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8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2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8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21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22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" presetClass="emph" presetSubtype="2" fill="hold" grpId="23" nodeType="withEffect">
                                  <p:stCondLst>
                                    <p:cond delay="700"/>
                                  </p:stCondLst>
                                  <p:childTnLst>
                                    <p:animClr clrSpc="rgb" dir="cw">
                                      <p:cBhvr>
                                        <p:cTn id="7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mph" presetSubtype="2" fill="hold" grpId="24" nodeType="withEffect">
                                  <p:stCondLst>
                                    <p:cond delay="900"/>
                                  </p:stCondLst>
                                  <p:childTnLst>
                                    <p:animClr clrSpc="rgb" dir="cw">
                                      <p:cBhvr>
                                        <p:cTn id="7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mph" presetSubtype="2" fill="hold" grpId="25" nodeType="withEffect">
                                  <p:stCondLst>
                                    <p:cond delay="1100"/>
                                  </p:stCondLst>
                                  <p:childTnLst>
                                    <p:animClr clrSpc="rgb" dir="cw">
                                      <p:cBhvr>
                                        <p:cTn id="8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mph" presetSubtype="2" fill="hold" grpId="26" nodeType="withEffect">
                                  <p:stCondLst>
                                    <p:cond delay="1300"/>
                                  </p:stCondLst>
                                  <p:childTnLst>
                                    <p:animClr clrSpc="rgb" dir="cw">
                                      <p:cBhvr>
                                        <p:cTn id="8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mph" presetSubtype="2" fill="hold" grpId="27" nodeType="withEffect">
                                  <p:stCondLst>
                                    <p:cond delay="1500"/>
                                  </p:stCondLst>
                                  <p:childTnLst>
                                    <p:animClr clrSpc="rgb" dir="cw">
                                      <p:cBhvr>
                                        <p:cTn id="9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9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mph" presetSubtype="2" fill="hold" grpId="28" nodeType="withEffect">
                                  <p:stCondLst>
                                    <p:cond delay="1700"/>
                                  </p:stCondLst>
                                  <p:childTnLst>
                                    <p:animClr clrSpc="rgb" dir="cw">
                                      <p:cBhvr>
                                        <p:cTn id="9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9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" presetClass="emph" presetSubtype="2" fill="hold" grpId="29" nodeType="withEffect">
                                  <p:stCondLst>
                                    <p:cond delay="2100"/>
                                  </p:stCondLst>
                                  <p:childTnLst>
                                    <p:animClr clrSpc="rgb" dir="cw">
                                      <p:cBhvr>
                                        <p:cTn id="9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00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mph" presetSubtype="2" fill="hold" grpId="30" nodeType="withEffect">
                                  <p:stCondLst>
                                    <p:cond delay="2300"/>
                                  </p:stCondLst>
                                  <p:childTnLst>
                                    <p:animClr clrSpc="rgb" dir="cw">
                                      <p:cBhvr>
                                        <p:cTn id="10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0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" presetClass="emph" presetSubtype="2" fill="hold" grpId="31" nodeType="withEffect">
                                  <p:stCondLst>
                                    <p:cond delay="2700"/>
                                  </p:stCondLst>
                                  <p:childTnLst>
                                    <p:animClr clrSpc="rgb" dir="cw">
                                      <p:cBhvr>
                                        <p:cTn id="10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0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9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" presetClass="emph" presetSubtype="2" fill="hold" grpId="32" nodeType="withEffect">
                                  <p:stCondLst>
                                    <p:cond delay="2900"/>
                                  </p:stCondLst>
                                  <p:childTnLst>
                                    <p:animClr clrSpc="rgb" dir="cw">
                                      <p:cBhvr>
                                        <p:cTn id="111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1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" presetClass="emph" presetSubtype="2" fill="hold" grpId="33" nodeType="withEffect">
                                  <p:stCondLst>
                                    <p:cond delay="3100"/>
                                  </p:stCondLst>
                                  <p:childTnLst>
                                    <p:animClr clrSpc="rgb" dir="cw">
                                      <p:cBhvr>
                                        <p:cTn id="115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16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7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" presetClass="emph" presetSubtype="2" fill="hold" grpId="34" nodeType="withEffect">
                                  <p:stCondLst>
                                    <p:cond delay="3300"/>
                                  </p:stCondLst>
                                  <p:childTnLst>
                                    <p:animClr clrSpc="rgb" dir="cw">
                                      <p:cBhvr>
                                        <p:cTn id="119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0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1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22" presetClass="entr" presetSubtype="1" fill="hold" grpId="35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218" grpId="1" animBg="1"/>
      <p:bldP spid="5" grpId="2" animBg="1"/>
      <p:bldP spid="39" grpId="3" animBg="1"/>
      <p:bldP spid="40" grpId="4" animBg="1"/>
      <p:bldP spid="42" grpId="5" animBg="1"/>
      <p:bldP spid="55" grpId="6" animBg="1"/>
      <p:bldP spid="56" grpId="7" animBg="1"/>
      <p:bldP spid="57" grpId="8" animBg="1"/>
      <p:bldP spid="58" grpId="9" animBg="1"/>
      <p:bldP spid="59" grpId="10" animBg="1"/>
      <p:bldP spid="61" grpId="11" animBg="1"/>
      <p:bldP spid="62" grpId="12" animBg="1"/>
      <p:bldP spid="69" grpId="13" animBg="1"/>
      <p:bldP spid="70" grpId="14" animBg="1"/>
      <p:bldP spid="73" grpId="15" animBg="1"/>
      <p:bldP spid="74" grpId="16" animBg="1"/>
      <p:bldP spid="77" grpId="17" animBg="1"/>
      <p:bldP spid="79" grpId="18" animBg="1"/>
      <p:bldP spid="80" grpId="19" animBg="1"/>
      <p:bldP spid="81" grpId="20" animBg="1"/>
      <p:bldP spid="82" grpId="21" animBg="1"/>
      <p:bldP spid="83" grpId="22" animBg="1"/>
      <p:bldP spid="39" grpId="23" animBg="1"/>
      <p:bldP spid="40" grpId="24" animBg="1"/>
      <p:bldP spid="55" grpId="25" animBg="1"/>
      <p:bldP spid="58" grpId="26" animBg="1"/>
      <p:bldP spid="62" grpId="27" animBg="1"/>
      <p:bldP spid="69" grpId="28" animBg="1"/>
      <p:bldP spid="73" grpId="29" animBg="1"/>
      <p:bldP spid="74" grpId="30" animBg="1"/>
      <p:bldP spid="77" grpId="31" animBg="1"/>
      <p:bldP spid="79" grpId="32" animBg="1"/>
      <p:bldP spid="81" grpId="33" animBg="1"/>
      <p:bldP spid="83" grpId="34" animBg="1"/>
      <p:bldP spid="8" grpId="35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0" y="2905760"/>
            <a:ext cx="9145270" cy="2212975"/>
          </a:xfrm>
          <a:prstGeom prst="rect">
            <a:avLst/>
          </a:prstGeom>
          <a:solidFill>
            <a:schemeClr val="accent2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>
            <a:noAutofit/>
          </a:bodyPr>
          <a:lstStyle/>
          <a:p>
            <a:pPr marL="0" indent="0" algn="ctr" defTabSz="91440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800">
              <a:latin typeface="Calibri" panose="020F0502020204030204" charset="0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467360" y="353060"/>
            <a:ext cx="2781300" cy="553085"/>
            <a:chOff x="467360" y="353060"/>
            <a:chExt cx="2781300" cy="553085"/>
          </a:xfrm>
        </p:grpSpPr>
        <p:sp>
          <p:nvSpPr>
            <p:cNvPr id="3" name="TextBox 2"/>
            <p:cNvSpPr txBox="1"/>
            <p:nvPr/>
          </p:nvSpPr>
          <p:spPr>
            <a:xfrm>
              <a:off x="467360" y="353060"/>
              <a:ext cx="1707515" cy="553720"/>
            </a:xfrm>
            <a:prstGeom prst="rect">
              <a:avLst/>
            </a:prstGeom>
            <a:noFill/>
          </p:spPr>
          <p:txBody>
            <a:bodyPr vert="horz" wrap="none" lIns="91440" tIns="45720" rIns="91440" bIns="45720" numCol="1" anchor="t">
              <a:spAutoFit/>
            </a:bodyPr>
            <a:lstStyle/>
            <a:p>
              <a:pPr marL="0" indent="0" algn="l" defTabSz="91440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r>
                <a:rPr lang="zh-CN" altLang="en-US" sz="3000">
                  <a:solidFill>
                    <a:schemeClr val="accent2"/>
                  </a:solidFill>
                  <a:latin typeface="微软雅黑" panose="020B0503020204020204" charset="-122"/>
                  <a:ea typeface="微软雅黑" panose="020B0503020204020204" charset="-122"/>
                </a:rPr>
                <a:t>组织架构</a:t>
              </a:r>
              <a:endParaRPr lang="ko-KR" altLang="en-US" sz="300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2061210" y="368935"/>
              <a:ext cx="1188085" cy="523875"/>
            </a:xfrm>
            <a:prstGeom prst="rect">
              <a:avLst/>
            </a:prstGeom>
            <a:noFill/>
          </p:spPr>
          <p:txBody>
            <a:bodyPr vert="horz" wrap="none" lIns="91440" tIns="45720" rIns="91440" bIns="45720" numCol="1" anchor="t">
              <a:spAutoFit/>
            </a:bodyPr>
            <a:lstStyle/>
            <a:p>
              <a:pPr marL="0" indent="0" algn="l" defTabSz="91440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ko-KR" altLang="en-US" sz="140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marL="0" indent="0" algn="l" defTabSz="91440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r>
                <a:rPr lang="en-US" altLang="zh-CN" sz="1400">
                  <a:solidFill>
                    <a:schemeClr val="accent2"/>
                  </a:solidFill>
                  <a:latin typeface="微软雅黑" panose="020B0503020204020204" charset="-122"/>
                  <a:ea typeface="微软雅黑" panose="020B0503020204020204" charset="-122"/>
                </a:rPr>
                <a:t>ELITE TEAM</a:t>
              </a:r>
              <a:endParaRPr lang="ko-KR" altLang="en-US" sz="140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 rot="0">
            <a:off x="5272405" y="1924685"/>
            <a:ext cx="1250315" cy="1250315"/>
            <a:chOff x="5272405" y="1924685"/>
            <a:chExt cx="1250315" cy="1250315"/>
          </a:xfrm>
        </p:grpSpPr>
        <p:sp>
          <p:nvSpPr>
            <p:cNvPr id="33" name="形状 32"/>
            <p:cNvSpPr/>
            <p:nvPr/>
          </p:nvSpPr>
          <p:spPr>
            <a:xfrm>
              <a:off x="5272405" y="1924685"/>
              <a:ext cx="1250315" cy="1250315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>
              <a:noAutofit/>
            </a:bodyPr>
            <a:lstStyle/>
            <a:p>
              <a:pPr marL="0" indent="0" algn="ctr" defTabSz="91440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ko-KR" altLang="en-US" sz="1800">
                <a:solidFill>
                  <a:srgbClr val="000000"/>
                </a:solidFill>
                <a:latin typeface="Calibri" panose="020F0502020204030204" charset="0"/>
                <a:ea typeface="宋体" panose="02010600030101010101" pitchFamily="2" charset="-122"/>
              </a:endParaRPr>
            </a:p>
          </p:txBody>
        </p:sp>
        <p:sp>
          <p:nvSpPr>
            <p:cNvPr id="34" name="形状 33"/>
            <p:cNvSpPr/>
            <p:nvPr/>
          </p:nvSpPr>
          <p:spPr>
            <a:xfrm>
              <a:off x="5272405" y="2318385"/>
              <a:ext cx="1250315" cy="276860"/>
            </a:xfrm>
            <a:prstGeom prst="rect">
              <a:avLst/>
            </a:prstGeom>
          </p:spPr>
          <p:txBody>
            <a:bodyPr vert="horz" wrap="square" lIns="91440" tIns="45720" rIns="91440" bIns="45720" anchor="t">
              <a:spAutoFit/>
            </a:bodyPr>
            <a:lstStyle/>
            <a:p>
              <a:pPr marL="0" indent="0" algn="ctr" defTabSz="91440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r>
                <a:rPr sz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在职职工</a:t>
              </a:r>
              <a:endParaRPr lang="ko-KR" altLang="en-US" sz="1800">
                <a:latin typeface="Calibri" panose="020F0502020204030204" charset="0"/>
                <a:ea typeface="Arial" panose="020B0604020202020204" pitchFamily="34" charset="0"/>
                <a:cs typeface="+mn-cs"/>
              </a:endParaRPr>
            </a:p>
          </p:txBody>
        </p:sp>
      </p:grpSp>
      <p:sp>
        <p:nvSpPr>
          <p:cNvPr id="36" name="形状 35"/>
          <p:cNvSpPr/>
          <p:nvPr/>
        </p:nvSpPr>
        <p:spPr>
          <a:xfrm>
            <a:off x="3894455" y="1225550"/>
            <a:ext cx="898525" cy="898525"/>
          </a:xfrm>
          <a:prstGeom prst="ellipse">
            <a:avLst/>
          </a:prstGeom>
          <a:solidFill>
            <a:srgbClr val="93E2FF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marL="0" indent="0" algn="ctr" defTabSz="91440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800">
              <a:solidFill>
                <a:srgbClr val="008080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  <p:grpSp>
        <p:nvGrpSpPr>
          <p:cNvPr id="38" name="组合 37"/>
          <p:cNvGrpSpPr/>
          <p:nvPr/>
        </p:nvGrpSpPr>
        <p:grpSpPr>
          <a:xfrm rot="0">
            <a:off x="2148205" y="1924685"/>
            <a:ext cx="1250950" cy="1250950"/>
            <a:chOff x="2148205" y="1924685"/>
            <a:chExt cx="1250950" cy="1250950"/>
          </a:xfrm>
        </p:grpSpPr>
        <p:sp>
          <p:nvSpPr>
            <p:cNvPr id="39" name="形状 38"/>
            <p:cNvSpPr/>
            <p:nvPr/>
          </p:nvSpPr>
          <p:spPr>
            <a:xfrm>
              <a:off x="2148205" y="1924685"/>
              <a:ext cx="1250950" cy="125095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ctr">
              <a:noAutofit/>
            </a:bodyPr>
            <a:lstStyle/>
            <a:p>
              <a:pPr marL="0" indent="0" algn="ctr" defTabSz="91440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ko-KR" altLang="en-US" sz="180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charset="0"/>
                <a:ea typeface="宋体" panose="02010600030101010101" pitchFamily="2" charset="-122"/>
              </a:endParaRPr>
            </a:p>
          </p:txBody>
        </p:sp>
        <p:sp>
          <p:nvSpPr>
            <p:cNvPr id="40" name="形状 39"/>
            <p:cNvSpPr/>
            <p:nvPr/>
          </p:nvSpPr>
          <p:spPr>
            <a:xfrm>
              <a:off x="2148205" y="2318385"/>
              <a:ext cx="1250950" cy="462280"/>
            </a:xfrm>
            <a:prstGeom prst="rect">
              <a:avLst/>
            </a:prstGeom>
          </p:spPr>
          <p:txBody>
            <a:bodyPr vert="horz" wrap="square" lIns="91440" tIns="45720" rIns="91440" bIns="45720" numCol="1" anchor="t">
              <a:spAutoFit/>
            </a:bodyPr>
            <a:lstStyle/>
            <a:p>
              <a:pPr marL="0" indent="0" algn="ctr" defTabSz="91440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r>
                <a:rPr sz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总经理</a:t>
              </a:r>
              <a:endParaRPr lang="ko-KR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marL="0" indent="0" algn="ctr" defTabSz="91440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ko-KR" altLang="en-US" sz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1817370" y="3521075"/>
            <a:ext cx="915035" cy="898525"/>
            <a:chOff x="1817370" y="3521075"/>
            <a:chExt cx="915035" cy="898525"/>
          </a:xfrm>
        </p:grpSpPr>
        <p:sp>
          <p:nvSpPr>
            <p:cNvPr id="42" name="形状 41"/>
            <p:cNvSpPr/>
            <p:nvPr/>
          </p:nvSpPr>
          <p:spPr>
            <a:xfrm>
              <a:off x="1817370" y="3521075"/>
              <a:ext cx="915670" cy="899160"/>
            </a:xfrm>
            <a:prstGeom prst="ellipse">
              <a:avLst/>
            </a:prstGeom>
            <a:solidFill>
              <a:srgbClr val="00544A"/>
            </a:solidFill>
            <a:ln w="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ctr">
              <a:noAutofit/>
            </a:bodyPr>
            <a:lstStyle/>
            <a:p>
              <a:pPr marL="0" indent="0" algn="ctr" defTabSz="91440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r>
                <a:rPr sz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张大虎</a:t>
              </a:r>
              <a:endParaRPr lang="ko-KR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3" name="形状 42"/>
            <p:cNvSpPr/>
            <p:nvPr/>
          </p:nvSpPr>
          <p:spPr>
            <a:xfrm>
              <a:off x="2241550" y="3700780"/>
              <a:ext cx="123190" cy="454025"/>
            </a:xfrm>
            <a:prstGeom prst="rect">
              <a:avLst/>
            </a:prstGeom>
          </p:spPr>
          <p:txBody>
            <a:bodyPr vert="horz" wrap="square" lIns="91440" tIns="45720" rIns="91440" bIns="45720" numCol="1" anchor="t">
              <a:spAutoFit/>
            </a:bodyPr>
            <a:lstStyle/>
            <a:p>
              <a:pPr marL="0" indent="0" algn="ctr" defTabSz="91440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ko-KR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3197860" y="3521075"/>
            <a:ext cx="898525" cy="898525"/>
            <a:chOff x="3197860" y="3521075"/>
            <a:chExt cx="898525" cy="898525"/>
          </a:xfrm>
        </p:grpSpPr>
        <p:sp>
          <p:nvSpPr>
            <p:cNvPr id="45" name="形状 44"/>
            <p:cNvSpPr/>
            <p:nvPr/>
          </p:nvSpPr>
          <p:spPr>
            <a:xfrm>
              <a:off x="3197860" y="3521075"/>
              <a:ext cx="899160" cy="899160"/>
            </a:xfrm>
            <a:prstGeom prst="ellipse">
              <a:avLst/>
            </a:prstGeom>
            <a:solidFill>
              <a:srgbClr val="00544A"/>
            </a:solidFill>
            <a:ln w="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ctr">
              <a:noAutofit/>
            </a:bodyPr>
            <a:lstStyle/>
            <a:p>
              <a:pPr marL="0" indent="0" algn="ctr" defTabSz="91440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ko-KR" altLang="en-US" sz="1800">
                <a:solidFill>
                  <a:srgbClr val="000000"/>
                </a:solidFill>
                <a:latin typeface="Calibri" panose="020F0502020204030204" charset="0"/>
                <a:ea typeface="宋体" panose="02010600030101010101" pitchFamily="2" charset="-122"/>
              </a:endParaRPr>
            </a:p>
          </p:txBody>
        </p:sp>
        <p:sp>
          <p:nvSpPr>
            <p:cNvPr id="46" name="形状 45"/>
            <p:cNvSpPr/>
            <p:nvPr/>
          </p:nvSpPr>
          <p:spPr>
            <a:xfrm>
              <a:off x="3293745" y="3796030"/>
              <a:ext cx="715010" cy="277495"/>
            </a:xfrm>
            <a:prstGeom prst="rect">
              <a:avLst/>
            </a:prstGeom>
          </p:spPr>
          <p:txBody>
            <a:bodyPr vert="horz" wrap="square" lIns="91440" tIns="45720" rIns="91440" bIns="45720" numCol="1" anchor="t">
              <a:spAutoFit/>
            </a:bodyPr>
            <a:lstStyle/>
            <a:p>
              <a:pPr marL="0" indent="0" algn="ctr" defTabSz="91440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r>
                <a:rPr sz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汪 阳</a:t>
              </a:r>
              <a:endParaRPr lang="ko-KR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 rot="0">
            <a:off x="4755515" y="3546475"/>
            <a:ext cx="898525" cy="898525"/>
            <a:chOff x="4755515" y="3546475"/>
            <a:chExt cx="898525" cy="898525"/>
          </a:xfrm>
        </p:grpSpPr>
        <p:sp>
          <p:nvSpPr>
            <p:cNvPr id="48" name="形状 47"/>
            <p:cNvSpPr/>
            <p:nvPr/>
          </p:nvSpPr>
          <p:spPr>
            <a:xfrm>
              <a:off x="4755515" y="3546475"/>
              <a:ext cx="898525" cy="898525"/>
            </a:xfrm>
            <a:prstGeom prst="ellipse">
              <a:avLst/>
            </a:prstGeom>
            <a:solidFill>
              <a:srgbClr val="00544A"/>
            </a:solidFill>
            <a:ln w="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>
              <a:noAutofit/>
            </a:bodyPr>
            <a:lstStyle/>
            <a:p>
              <a:pPr marL="0" indent="0" algn="ctr" defTabSz="91440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r>
                <a:rPr sz="12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技术</a:t>
              </a:r>
              <a:endParaRPr lang="ko-KR" altLang="en-US" sz="12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marL="0" indent="0" algn="ctr" defTabSz="91440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r>
                <a:rPr lang="en-US" sz="12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20</a:t>
              </a:r>
              <a:r>
                <a:rPr sz="12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0人</a:t>
              </a:r>
              <a:endParaRPr lang="ko-KR" altLang="en-US" sz="12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9" name="形状 48"/>
            <p:cNvSpPr/>
            <p:nvPr/>
          </p:nvSpPr>
          <p:spPr>
            <a:xfrm>
              <a:off x="4755515" y="3713480"/>
              <a:ext cx="898525" cy="338455"/>
            </a:xfrm>
            <a:prstGeom prst="rect">
              <a:avLst/>
            </a:prstGeom>
          </p:spPr>
          <p:txBody>
            <a:bodyPr vert="horz" wrap="square" lIns="91440" tIns="45720" rIns="91440" bIns="45720" anchor="t">
              <a:spAutoFit/>
            </a:bodyPr>
            <a:lstStyle/>
            <a:p>
              <a:pPr marL="0" indent="0" algn="ctr" defTabSz="91440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ko-KR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 rot="0">
            <a:off x="6313170" y="3546475"/>
            <a:ext cx="898525" cy="898525"/>
            <a:chOff x="6313170" y="3546475"/>
            <a:chExt cx="898525" cy="898525"/>
          </a:xfrm>
        </p:grpSpPr>
        <p:sp>
          <p:nvSpPr>
            <p:cNvPr id="51" name="形状 50"/>
            <p:cNvSpPr/>
            <p:nvPr/>
          </p:nvSpPr>
          <p:spPr>
            <a:xfrm>
              <a:off x="6313170" y="3546475"/>
              <a:ext cx="898525" cy="898525"/>
            </a:xfrm>
            <a:prstGeom prst="ellipse">
              <a:avLst/>
            </a:prstGeom>
            <a:solidFill>
              <a:srgbClr val="00544A"/>
            </a:solidFill>
            <a:ln w="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>
              <a:noAutofit/>
            </a:bodyPr>
            <a:lstStyle/>
            <a:p>
              <a:pPr marL="0" indent="0" algn="ctr" defTabSz="91440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ko-KR" altLang="en-US" sz="1800">
                <a:solidFill>
                  <a:srgbClr val="000000"/>
                </a:solidFill>
                <a:latin typeface="Calibri" panose="020F0502020204030204" charset="0"/>
                <a:ea typeface="宋体" panose="02010600030101010101" pitchFamily="2" charset="-122"/>
              </a:endParaRPr>
            </a:p>
          </p:txBody>
        </p:sp>
        <p:sp>
          <p:nvSpPr>
            <p:cNvPr id="52" name="形状 51"/>
            <p:cNvSpPr/>
            <p:nvPr/>
          </p:nvSpPr>
          <p:spPr>
            <a:xfrm>
              <a:off x="6313170" y="3713480"/>
              <a:ext cx="898525" cy="461645"/>
            </a:xfrm>
            <a:prstGeom prst="rect">
              <a:avLst/>
            </a:prstGeom>
          </p:spPr>
          <p:txBody>
            <a:bodyPr vert="horz" wrap="square" lIns="91440" tIns="45720" rIns="91440" bIns="45720" anchor="t">
              <a:spAutoFit/>
            </a:bodyPr>
            <a:lstStyle/>
            <a:p>
              <a:pPr marL="0" indent="0" algn="ctr" defTabSz="91440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r>
                <a:rPr sz="12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职工</a:t>
              </a:r>
              <a:endParaRPr lang="ko-KR" altLang="en-US" sz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marL="0" indent="0" algn="ctr" defTabSz="91440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r>
                <a:rPr sz="12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4600人</a:t>
              </a:r>
              <a:endParaRPr lang="ko-KR" altLang="en-US" sz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53" name="形状 52"/>
          <p:cNvSpPr/>
          <p:nvPr/>
        </p:nvSpPr>
        <p:spPr>
          <a:xfrm>
            <a:off x="4783455" y="1696720"/>
            <a:ext cx="1105535" cy="478155"/>
          </a:xfrm>
          <a:custGeom>
            <a:avLst/>
            <a:gdLst>
              <a:gd name="TX0" fmla="*/ 0 w 1104901"/>
              <a:gd name="TY0" fmla="*/ 0 h 698501"/>
              <a:gd name="TX1" fmla="*/ 1104900 w 1104901"/>
              <a:gd name="TY1" fmla="*/ 0 h 698501"/>
              <a:gd name="TX2" fmla="*/ 1104900 w 1104901"/>
              <a:gd name="TY2" fmla="*/ 698500 h 698501"/>
            </a:gdLst>
            <a:ahLst/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</a:cxnLst>
            <a:rect l="l" t="t" r="r" b="b"/>
            <a:pathLst>
              <a:path w="1104901" h="698501">
                <a:moveTo>
                  <a:pt x="0" y="0"/>
                </a:moveTo>
                <a:lnTo>
                  <a:pt x="1104900" y="0"/>
                </a:lnTo>
                <a:lnTo>
                  <a:pt x="1104900" y="698500"/>
                </a:lnTo>
              </a:path>
            </a:pathLst>
          </a:custGeom>
          <a:noFill/>
          <a:ln w="0" cap="flat" cmpd="sng">
            <a:solidFill>
              <a:schemeClr val="bg1">
                <a:lumMod val="50000"/>
                <a:alpha val="100000"/>
              </a:schemeClr>
            </a:solidFill>
            <a:prstDash val="solid"/>
          </a:ln>
        </p:spPr>
        <p:txBody>
          <a:bodyPr vert="horz" wrap="square" lIns="91440" tIns="45720" rIns="91440" bIns="45720" anchor="ctr">
            <a:noAutofit/>
          </a:bodyPr>
          <a:lstStyle/>
          <a:p>
            <a:pPr marL="0" indent="0" algn="ctr" defTabSz="91440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800">
              <a:solidFill>
                <a:srgbClr val="000000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54" name="形状 53"/>
          <p:cNvSpPr/>
          <p:nvPr/>
        </p:nvSpPr>
        <p:spPr>
          <a:xfrm flipH="1">
            <a:off x="2783205" y="1696720"/>
            <a:ext cx="1105535" cy="478155"/>
          </a:xfrm>
          <a:custGeom>
            <a:avLst/>
            <a:gdLst>
              <a:gd name="TX0" fmla="*/ 0 w 1104901"/>
              <a:gd name="TY0" fmla="*/ 0 h 698501"/>
              <a:gd name="TX1" fmla="*/ 1104900 w 1104901"/>
              <a:gd name="TY1" fmla="*/ 0 h 698501"/>
              <a:gd name="TX2" fmla="*/ 1104900 w 1104901"/>
              <a:gd name="TY2" fmla="*/ 698500 h 698501"/>
            </a:gdLst>
            <a:ahLst/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</a:cxnLst>
            <a:rect l="l" t="t" r="r" b="b"/>
            <a:pathLst>
              <a:path w="1104901" h="698501">
                <a:moveTo>
                  <a:pt x="0" y="0"/>
                </a:moveTo>
                <a:lnTo>
                  <a:pt x="1104900" y="0"/>
                </a:lnTo>
                <a:lnTo>
                  <a:pt x="1104900" y="698500"/>
                </a:lnTo>
              </a:path>
            </a:pathLst>
          </a:custGeom>
          <a:noFill/>
          <a:ln w="0" cap="flat" cmpd="sng">
            <a:solidFill>
              <a:schemeClr val="bg1">
                <a:lumMod val="50000"/>
                <a:alpha val="100000"/>
              </a:schemeClr>
            </a:solidFill>
            <a:prstDash val="solid"/>
          </a:ln>
        </p:spPr>
        <p:txBody>
          <a:bodyPr vert="horz" wrap="square" lIns="91440" tIns="45720" rIns="91440" bIns="45720" anchor="ctr">
            <a:noAutofit/>
          </a:bodyPr>
          <a:lstStyle/>
          <a:p>
            <a:pPr marL="0" indent="0" algn="ctr" defTabSz="91440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800">
              <a:solidFill>
                <a:srgbClr val="000000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  <p:grpSp>
        <p:nvGrpSpPr>
          <p:cNvPr id="55" name="组合 54"/>
          <p:cNvGrpSpPr/>
          <p:nvPr/>
        </p:nvGrpSpPr>
        <p:grpSpPr>
          <a:xfrm>
            <a:off x="868045" y="3074670"/>
            <a:ext cx="2772410" cy="455295"/>
            <a:chOff x="868045" y="3074670"/>
            <a:chExt cx="2772410" cy="455295"/>
          </a:xfrm>
        </p:grpSpPr>
        <p:sp>
          <p:nvSpPr>
            <p:cNvPr id="56" name="形状 55"/>
            <p:cNvSpPr/>
            <p:nvPr/>
          </p:nvSpPr>
          <p:spPr>
            <a:xfrm>
              <a:off x="868045" y="3266440"/>
              <a:ext cx="2773045" cy="264160"/>
            </a:xfrm>
            <a:custGeom>
              <a:avLst/>
              <a:gdLst>
                <a:gd name="TX0" fmla="*/ 0 w 1590807"/>
                <a:gd name="TY0" fmla="*/ 275572 h 300626"/>
                <a:gd name="TX1" fmla="*/ 0 w 1590807"/>
                <a:gd name="TY1" fmla="*/ 0 h 300626"/>
                <a:gd name="TX2" fmla="*/ 1590805 w 1590807"/>
                <a:gd name="TY2" fmla="*/ 0 h 300626"/>
                <a:gd name="TX3" fmla="*/ 1590805 w 1590807"/>
                <a:gd name="TY3" fmla="*/ 300624 h 300626"/>
              </a:gdLst>
              <a:ahLst/>
              <a:cxnLst>
                <a:cxn ang="0">
                  <a:pos x="TX0" y="TY0"/>
                </a:cxn>
                <a:cxn ang="0">
                  <a:pos x="TX1" y="TY1"/>
                </a:cxn>
                <a:cxn ang="0">
                  <a:pos x="TX2" y="TY2"/>
                </a:cxn>
                <a:cxn ang="0">
                  <a:pos x="TX3" y="TY3"/>
                </a:cxn>
              </a:cxnLst>
              <a:rect l="l" t="t" r="r" b="b"/>
              <a:pathLst>
                <a:path w="1590807" h="300626">
                  <a:moveTo>
                    <a:pt x="0" y="275572"/>
                  </a:moveTo>
                  <a:lnTo>
                    <a:pt x="0" y="0"/>
                  </a:lnTo>
                  <a:lnTo>
                    <a:pt x="1590805" y="0"/>
                  </a:lnTo>
                  <a:lnTo>
                    <a:pt x="1590805" y="300624"/>
                  </a:lnTo>
                </a:path>
              </a:pathLst>
            </a:custGeom>
            <a:noFill/>
            <a:ln w="0" cap="flat" cmpd="sng">
              <a:solidFill>
                <a:schemeClr val="bg1">
                  <a:lumMod val="50000"/>
                  <a:alpha val="100000"/>
                </a:schemeClr>
              </a:solidFill>
              <a:prstDash val="solid"/>
            </a:ln>
          </p:spPr>
          <p:txBody>
            <a:bodyPr vert="horz" wrap="square" lIns="91440" tIns="45720" rIns="91440" bIns="45720" numCol="1" anchor="ctr">
              <a:noAutofit/>
            </a:bodyPr>
            <a:lstStyle/>
            <a:p>
              <a:pPr marL="0" indent="0" algn="ctr" defTabSz="91440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ko-KR" altLang="en-US" sz="1800">
                <a:solidFill>
                  <a:srgbClr val="000000"/>
                </a:solidFill>
                <a:latin typeface="Calibri" panose="020F0502020204030204" charset="0"/>
                <a:ea typeface="宋体" panose="02010600030101010101" pitchFamily="2" charset="-122"/>
              </a:endParaRPr>
            </a:p>
          </p:txBody>
        </p:sp>
        <p:cxnSp>
          <p:nvCxnSpPr>
            <p:cNvPr id="57" name="形状 56"/>
            <p:cNvCxnSpPr/>
            <p:nvPr/>
          </p:nvCxnSpPr>
          <p:spPr>
            <a:xfrm flipV="1">
              <a:off x="2783205" y="3074670"/>
              <a:ext cx="1270" cy="186690"/>
            </a:xfrm>
            <a:prstGeom prst="line">
              <a:avLst/>
            </a:prstGeom>
            <a:noFill/>
            <a:ln w="0" cap="flat" cmpd="sng">
              <a:solidFill>
                <a:schemeClr val="bg1">
                  <a:lumMod val="50000"/>
                  <a:alpha val="10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" name="组合 57"/>
          <p:cNvGrpSpPr/>
          <p:nvPr/>
        </p:nvGrpSpPr>
        <p:grpSpPr>
          <a:xfrm rot="0">
            <a:off x="5168265" y="3074670"/>
            <a:ext cx="1591310" cy="486410"/>
            <a:chOff x="5168265" y="3074670"/>
            <a:chExt cx="1591310" cy="486410"/>
          </a:xfrm>
        </p:grpSpPr>
        <p:sp>
          <p:nvSpPr>
            <p:cNvPr id="59" name="形状 58"/>
            <p:cNvSpPr/>
            <p:nvPr/>
          </p:nvSpPr>
          <p:spPr>
            <a:xfrm>
              <a:off x="5168265" y="3259455"/>
              <a:ext cx="1591310" cy="300990"/>
            </a:xfrm>
            <a:custGeom>
              <a:avLst/>
              <a:gdLst>
                <a:gd name="TX0" fmla="*/ 0 w 1590806"/>
                <a:gd name="TY0" fmla="*/ 275572 h 300625"/>
                <a:gd name="TX1" fmla="*/ 0 w 1590806"/>
                <a:gd name="TY1" fmla="*/ 0 h 300625"/>
                <a:gd name="TX2" fmla="*/ 1590805 w 1590806"/>
                <a:gd name="TY2" fmla="*/ 0 h 300625"/>
                <a:gd name="TX3" fmla="*/ 1590805 w 1590806"/>
                <a:gd name="TY3" fmla="*/ 300624 h 300625"/>
              </a:gdLst>
              <a:ahLst/>
              <a:cxnLst>
                <a:cxn ang="0">
                  <a:pos x="TX0" y="TY0"/>
                </a:cxn>
                <a:cxn ang="0">
                  <a:pos x="TX1" y="TY1"/>
                </a:cxn>
                <a:cxn ang="0">
                  <a:pos x="TX2" y="TY2"/>
                </a:cxn>
                <a:cxn ang="0">
                  <a:pos x="TX3" y="TY3"/>
                </a:cxn>
              </a:cxnLst>
              <a:rect l="l" t="t" r="r" b="b"/>
              <a:pathLst>
                <a:path w="1590806" h="300625">
                  <a:moveTo>
                    <a:pt x="0" y="275572"/>
                  </a:moveTo>
                  <a:lnTo>
                    <a:pt x="0" y="0"/>
                  </a:lnTo>
                  <a:lnTo>
                    <a:pt x="1590805" y="0"/>
                  </a:lnTo>
                  <a:lnTo>
                    <a:pt x="1590805" y="300624"/>
                  </a:lnTo>
                </a:path>
              </a:pathLst>
            </a:custGeom>
            <a:noFill/>
            <a:ln w="0" cap="flat" cmpd="sng">
              <a:solidFill>
                <a:schemeClr val="bg1">
                  <a:lumMod val="50000"/>
                  <a:alpha val="100000"/>
                </a:schemeClr>
              </a:solidFill>
              <a:prstDash val="solid"/>
            </a:ln>
          </p:spPr>
          <p:txBody>
            <a:bodyPr vert="horz" wrap="square" lIns="91440" tIns="45720" rIns="91440" bIns="45720" anchor="ctr">
              <a:noAutofit/>
            </a:bodyPr>
            <a:lstStyle/>
            <a:p>
              <a:pPr marL="0" indent="0" algn="ctr" defTabSz="91440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ko-KR" altLang="en-US" sz="1800">
                <a:solidFill>
                  <a:srgbClr val="000000"/>
                </a:solidFill>
                <a:latin typeface="Calibri" panose="020F0502020204030204" charset="0"/>
                <a:ea typeface="宋体" panose="02010600030101010101" pitchFamily="2" charset="-122"/>
              </a:endParaRPr>
            </a:p>
          </p:txBody>
        </p:sp>
        <p:cxnSp>
          <p:nvCxnSpPr>
            <p:cNvPr id="60" name="形状 59"/>
            <p:cNvCxnSpPr/>
            <p:nvPr/>
          </p:nvCxnSpPr>
          <p:spPr>
            <a:xfrm flipV="1">
              <a:off x="5937885" y="3074670"/>
              <a:ext cx="635" cy="186055"/>
            </a:xfrm>
            <a:prstGeom prst="line">
              <a:avLst/>
            </a:prstGeom>
            <a:noFill/>
            <a:ln w="0" cap="flat" cmpd="sng">
              <a:solidFill>
                <a:schemeClr val="bg1">
                  <a:lumMod val="50000"/>
                  <a:alpha val="10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65" name="形状 64"/>
          <p:cNvCxnSpPr>
            <a:stCxn id="56" idx="0"/>
            <a:endCxn id="56" idx="2"/>
          </p:cNvCxnSpPr>
          <p:nvPr/>
        </p:nvCxnSpPr>
        <p:spPr>
          <a:xfrm>
            <a:off x="2254250" y="3266440"/>
            <a:ext cx="635" cy="264160"/>
          </a:xfrm>
          <a:prstGeom prst="line">
            <a:avLst/>
          </a:prstGeom>
          <a:ln w="9525" cap="flat" cmpd="sng"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文本框 60"/>
          <p:cNvSpPr txBox="1"/>
          <p:nvPr/>
        </p:nvSpPr>
        <p:spPr>
          <a:xfrm>
            <a:off x="3949065" y="1458595"/>
            <a:ext cx="797560" cy="462915"/>
          </a:xfrm>
          <a:prstGeom prst="rect">
            <a:avLst/>
          </a:prstGeom>
          <a:noFill/>
          <a:ln w="0">
            <a:noFill/>
          </a:ln>
        </p:spPr>
        <p:txBody>
          <a:bodyPr vert="horz" wrap="square" lIns="89535" tIns="46355" rIns="89535" bIns="46355" anchor="t">
            <a:spAutoFit/>
          </a:bodyPr>
          <a:lstStyle/>
          <a:p>
            <a:pPr marL="0" indent="0" algn="ctr" defTabSz="91440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sz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董事长</a:t>
            </a:r>
            <a:endParaRPr lang="ko-KR" altLang="en-US" sz="12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ctr" defTabSz="91440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sz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左传宝</a:t>
            </a:r>
            <a:endParaRPr lang="ko-KR" altLang="en-US" sz="12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62" name="组合 61"/>
          <p:cNvGrpSpPr/>
          <p:nvPr/>
        </p:nvGrpSpPr>
        <p:grpSpPr>
          <a:xfrm rot="0">
            <a:off x="438150" y="3496945"/>
            <a:ext cx="899160" cy="899160"/>
            <a:chOff x="438150" y="3496945"/>
            <a:chExt cx="899160" cy="899160"/>
          </a:xfrm>
        </p:grpSpPr>
        <p:sp>
          <p:nvSpPr>
            <p:cNvPr id="63" name="形状 62"/>
            <p:cNvSpPr/>
            <p:nvPr/>
          </p:nvSpPr>
          <p:spPr>
            <a:xfrm>
              <a:off x="438150" y="3496945"/>
              <a:ext cx="899160" cy="899160"/>
            </a:xfrm>
            <a:prstGeom prst="ellipse">
              <a:avLst/>
            </a:prstGeom>
            <a:solidFill>
              <a:srgbClr val="00544A"/>
            </a:solidFill>
            <a:ln w="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ctr">
              <a:noAutofit/>
            </a:bodyPr>
            <a:lstStyle/>
            <a:p>
              <a:pPr marL="0" indent="0" algn="ctr" defTabSz="91440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r>
                <a:rPr sz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左 翔</a:t>
              </a:r>
              <a:endParaRPr lang="ko-KR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4" name="形状 63"/>
            <p:cNvSpPr/>
            <p:nvPr/>
          </p:nvSpPr>
          <p:spPr>
            <a:xfrm>
              <a:off x="862330" y="3663950"/>
              <a:ext cx="123190" cy="454025"/>
            </a:xfrm>
            <a:prstGeom prst="rect">
              <a:avLst/>
            </a:prstGeom>
          </p:spPr>
          <p:txBody>
            <a:bodyPr vert="horz" wrap="square" lIns="91440" tIns="45720" rIns="91440" bIns="45720" numCol="1" anchor="t">
              <a:spAutoFit/>
            </a:bodyPr>
            <a:lstStyle/>
            <a:p>
              <a:pPr marL="0" indent="0" algn="ctr" defTabSz="91440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ko-KR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 advClick="0" advTm="0">
        <p:push dir="r"/>
      </p:transition>
    </mc:Choice>
    <mc:Fallback>
      <p:transition spd="slow" advClick="0" advTm="0">
        <p:push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1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10" presetClass="entr" presetSubtype="0" fill="hold" grpId="6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10" presetClass="entr" presetSubtype="0" fill="hold" grpId="1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54" grpId="1" animBg="1"/>
      <p:bldP spid="38" grpId="2" animBg="1"/>
      <p:bldP spid="32" grpId="3" animBg="1"/>
      <p:bldP spid="55" grpId="4" animBg="1"/>
      <p:bldP spid="58" grpId="5" animBg="1"/>
      <p:bldP spid="41" grpId="6" animBg="1"/>
      <p:bldP spid="44" grpId="7" animBg="1"/>
      <p:bldP spid="47" grpId="8" animBg="1"/>
      <p:bldP spid="50" grpId="9" animBg="1"/>
      <p:bldP spid="62" grpId="1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>
          <a:xfrm flipV="1">
            <a:off x="0" y="0"/>
            <a:ext cx="9144000" cy="9448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15" name="组合 14"/>
          <p:cNvGrpSpPr/>
          <p:nvPr/>
        </p:nvGrpSpPr>
        <p:grpSpPr>
          <a:xfrm>
            <a:off x="467360" y="353060"/>
            <a:ext cx="2734945" cy="553085"/>
            <a:chOff x="467360" y="353060"/>
            <a:chExt cx="2734945" cy="553085"/>
          </a:xfrm>
        </p:grpSpPr>
        <p:sp>
          <p:nvSpPr>
            <p:cNvPr id="3" name="TextBox 2"/>
            <p:cNvSpPr txBox="1"/>
            <p:nvPr/>
          </p:nvSpPr>
          <p:spPr>
            <a:xfrm>
              <a:off x="467360" y="353060"/>
              <a:ext cx="1707515" cy="553720"/>
            </a:xfrm>
            <a:prstGeom prst="rect">
              <a:avLst/>
            </a:prstGeom>
            <a:noFill/>
          </p:spPr>
          <p:txBody>
            <a:bodyPr vert="horz" wrap="none" lIns="91440" tIns="45720" rIns="91440" bIns="45720" numCol="1" anchor="t">
              <a:spAutoFit/>
            </a:bodyPr>
            <a:lstStyle/>
            <a:p>
              <a:pPr marL="0" indent="0" algn="l" defTabSz="91440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r>
                <a:rPr lang="zh-CN" altLang="en-US" sz="30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企业</a:t>
              </a:r>
              <a:r>
                <a:rPr lang="zh-CN" altLang="en-US" sz="30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资质</a:t>
              </a:r>
              <a:endParaRPr lang="ko-KR" altLang="en-US" sz="3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2061210" y="368935"/>
              <a:ext cx="1141730" cy="522605"/>
            </a:xfrm>
            <a:prstGeom prst="rect">
              <a:avLst/>
            </a:prstGeom>
            <a:noFill/>
          </p:spPr>
          <p:txBody>
            <a:bodyPr vert="horz" wrap="none" lIns="91440" tIns="45720" rIns="91440" bIns="45720" numCol="1" anchor="t">
              <a:spAutoFit/>
            </a:bodyPr>
            <a:lstStyle/>
            <a:p>
              <a:pPr marL="0" indent="0" algn="l" defTabSz="91440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r>
                <a:rPr lang="en-US" altLang="zh-CN" sz="14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COMPANY </a:t>
              </a:r>
              <a:endParaRPr lang="ko-KR" altLang="en-US" sz="1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marL="0" indent="0" algn="l" defTabSz="91440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r>
                <a:rPr lang="en-US" altLang="zh-CN" sz="14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NATURAL</a:t>
              </a:r>
              <a:endParaRPr lang="ko-KR" altLang="en-US" sz="1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" y="1247775"/>
            <a:ext cx="2264410" cy="3118485"/>
          </a:xfrm>
          <a:prstGeom prst="rect">
            <a:avLst/>
          </a:prstGeom>
          <a:noFill/>
        </p:spPr>
      </p:pic>
      <p:pic>
        <p:nvPicPr>
          <p:cNvPr id="26" name="图片 2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8270" y="1311275"/>
            <a:ext cx="3568065" cy="2527300"/>
          </a:xfrm>
          <a:prstGeom prst="rect">
            <a:avLst/>
          </a:prstGeom>
          <a:noFill/>
        </p:spPr>
      </p:pic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1760" y="1247775"/>
            <a:ext cx="2360930" cy="30607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 advClick="0" advTm="0">
        <p:push dir="u"/>
      </p:transition>
    </mc:Choice>
    <mc:Fallback>
      <p:transition spd="slow" advClick="0" advTm="0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extBox 52"/>
          <p:cNvSpPr txBox="1"/>
          <p:nvPr/>
        </p:nvSpPr>
        <p:spPr>
          <a:xfrm>
            <a:off x="2217420" y="2130425"/>
            <a:ext cx="2215515" cy="707390"/>
          </a:xfrm>
          <a:prstGeom prst="rect">
            <a:avLst/>
          </a:prstGeom>
          <a:noFill/>
        </p:spPr>
        <p:txBody>
          <a:bodyPr vert="horz" wrap="none" lIns="91440" tIns="45720" rIns="91440" bIns="45720" numCol="1" anchor="t">
            <a:spAutoFit/>
          </a:bodyPr>
          <a:lstStyle/>
          <a:p>
            <a:pPr marL="0" indent="0" algn="r" defTabSz="91440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4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在建工程</a:t>
            </a:r>
            <a:endParaRPr lang="ko-KR" altLang="en-US" sz="40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675890" y="2706370"/>
            <a:ext cx="4869180" cy="7080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PRODUCT DISPLAY</a:t>
            </a:r>
            <a:endParaRPr lang="en-US" altLang="zh-CN" sz="4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4432300" y="1285240"/>
            <a:ext cx="1377315" cy="1377315"/>
            <a:chOff x="4432300" y="1285240"/>
            <a:chExt cx="1377315" cy="1377315"/>
          </a:xfrm>
        </p:grpSpPr>
        <p:sp>
          <p:nvSpPr>
            <p:cNvPr id="36" name="椭圆 35"/>
            <p:cNvSpPr/>
            <p:nvPr/>
          </p:nvSpPr>
          <p:spPr>
            <a:xfrm>
              <a:off x="4432300" y="1285240"/>
              <a:ext cx="1377315" cy="1377315"/>
            </a:xfrm>
            <a:prstGeom prst="ellipse">
              <a:avLst/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pic>
          <p:nvPicPr>
            <p:cNvPr id="4098" name="Picture 2"/>
            <p:cNvPicPr>
              <a:picLocks noChangeAspect="1" noChangeArrowheads="1"/>
            </p:cNvPicPr>
            <p:nvPr/>
          </p:nvPicPr>
          <p:blipFill>
            <a:blip r:embed="rId1" cstate="print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0" y="1391920"/>
              <a:ext cx="1050925" cy="11798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099" name="TextBox 4098"/>
          <p:cNvSpPr txBox="1"/>
          <p:nvPr/>
        </p:nvSpPr>
        <p:spPr>
          <a:xfrm>
            <a:off x="2915920" y="3282315"/>
            <a:ext cx="3081655" cy="368935"/>
          </a:xfrm>
          <a:prstGeom prst="rect">
            <a:avLst/>
          </a:prstGeom>
          <a:noFill/>
        </p:spPr>
        <p:txBody>
          <a:bodyPr vert="horz" wrap="none" lIns="91440" tIns="45720" rIns="91440" bIns="45720" numCol="1" anchor="t">
            <a:spAutoFit/>
          </a:bodyPr>
          <a:lstStyle/>
          <a:p>
            <a:pPr marL="0" indent="0" algn="l" defTabSz="91440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zh-CN" sz="18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         </a:t>
            </a:r>
            <a:r>
              <a:rPr lang="zh-CN" altLang="en-US" sz="18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江苏宝翔劳务有限公司</a:t>
            </a:r>
            <a:endParaRPr lang="ko-KR" altLang="en-US" sz="18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4100" name="图片 409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4035" y="3311525"/>
            <a:ext cx="474345" cy="34925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700" advClick="0" advTm="0">
        <p:fade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Ã¦ÂÂ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2" presetClass="entr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3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3" grpId="1" animBg="1"/>
      <p:bldP spid="2" grpId="2" animBg="1"/>
      <p:bldP spid="4099" grpId="3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67360" y="353060"/>
            <a:ext cx="4487545" cy="461010"/>
          </a:xfrm>
          <a:prstGeom prst="rect">
            <a:avLst/>
          </a:prstGeom>
          <a:noFill/>
        </p:spPr>
        <p:txBody>
          <a:bodyPr vert="horz" wrap="none" lIns="91440" tIns="45720" rIns="91440" bIns="45720" numCol="1" anchor="t">
            <a:spAutoFit/>
          </a:bodyPr>
          <a:lstStyle/>
          <a:p>
            <a:pPr marL="0" indent="0" algn="l" defTabSz="91440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sz="240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</a:rPr>
              <a:t> 公司主要在建项目一览表</a:t>
            </a:r>
            <a:endParaRPr lang="ko-KR" altLang="en-US" sz="2400">
              <a:solidFill>
                <a:schemeClr val="accent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8892540" y="1288415"/>
            <a:ext cx="251460" cy="385508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2" name="图片 1" descr="1568180661(1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9490" y="918845"/>
            <a:ext cx="6715125" cy="40068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 advClick="0" advTm="0">
        <p:push dir="u"/>
      </p:transition>
    </mc:Choice>
    <mc:Fallback>
      <p:transition spd="slow" advClick="0" advTm="0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67360" y="353060"/>
            <a:ext cx="310515" cy="553720"/>
          </a:xfrm>
          <a:prstGeom prst="rect">
            <a:avLst/>
          </a:prstGeom>
          <a:noFill/>
        </p:spPr>
        <p:txBody>
          <a:bodyPr vert="horz" wrap="none" lIns="91440" tIns="45720" rIns="91440" bIns="45720" numCol="1" anchor="t">
            <a:spAutoFit/>
          </a:bodyPr>
          <a:lstStyle/>
          <a:p>
            <a:pPr marL="0" indent="0" algn="l" defTabSz="91440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zh-CN" sz="300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sz="240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</a:rPr>
              <a:t>公司主要机械设备周转材料一览表</a:t>
            </a:r>
            <a:endParaRPr lang="ko-KR" altLang="en-US" sz="3000">
              <a:solidFill>
                <a:schemeClr val="accent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0" y="1288415"/>
            <a:ext cx="539750" cy="385508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39" name="图片 38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3660" y="1157605"/>
            <a:ext cx="6473825" cy="398653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 advClick="0" advTm="0">
        <p:push/>
      </p:transition>
    </mc:Choice>
    <mc:Fallback>
      <p:transition spd="slow" advClick="0" advTm="0">
        <p:pu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Ã§Â¿Â»Ã¤Â¹Â¦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95630" y="262890"/>
            <a:ext cx="310515" cy="461010"/>
          </a:xfrm>
          <a:prstGeom prst="rect">
            <a:avLst/>
          </a:prstGeom>
          <a:noFill/>
        </p:spPr>
        <p:txBody>
          <a:bodyPr vert="horz" wrap="none" lIns="91440" tIns="45720" rIns="91440" bIns="45720" numCol="1" anchor="t">
            <a:spAutoFit/>
          </a:bodyPr>
          <a:lstStyle/>
          <a:p>
            <a:pPr marL="0" indent="0" algn="l" defTabSz="91440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sz="240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</a:rPr>
              <a:t>公司部分苏州市区在建工程简要介绍</a:t>
            </a:r>
            <a:endParaRPr lang="ko-KR" altLang="en-US" sz="2400">
              <a:solidFill>
                <a:schemeClr val="accent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752475" y="688340"/>
            <a:ext cx="3096895" cy="370205"/>
          </a:xfrm>
          <a:prstGeom prst="rect">
            <a:avLst/>
          </a:prstGeom>
          <a:noFill/>
          <a:ln w="0">
            <a:noFill/>
          </a:ln>
        </p:spPr>
        <p:txBody>
          <a:bodyPr vert="horz" wrap="none" lIns="89535" tIns="46355" rIns="89535" bIns="46355" anchor="t">
            <a:spAutoFit/>
          </a:bodyPr>
          <a:lstStyle/>
          <a:p>
            <a:pPr marL="0" indent="0" algn="l" defTabSz="91440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sz="1800">
                <a:latin typeface="Calibri" panose="020F0502020204030204" charset="0"/>
                <a:ea typeface="宋体" panose="02010600030101010101" pitchFamily="2" charset="-122"/>
              </a:rPr>
              <a:t>1.太湖度假区太湖湾逸林广场</a:t>
            </a:r>
            <a:endParaRPr lang="ko-KR" altLang="en-US" sz="1800">
              <a:latin typeface="Calibri" panose="020F0502020204030204" charset="0"/>
              <a:ea typeface="宋体" panose="02010600030101010101" pitchFamily="2" charset="-122"/>
            </a:endParaRP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615" y="1054100"/>
            <a:ext cx="2334895" cy="1678940"/>
          </a:xfrm>
          <a:prstGeom prst="rect">
            <a:avLst/>
          </a:prstGeom>
          <a:noFill/>
        </p:spPr>
      </p:pic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6920" y="1057910"/>
            <a:ext cx="2445385" cy="1668780"/>
          </a:xfrm>
          <a:prstGeom prst="rect">
            <a:avLst/>
          </a:prstGeom>
          <a:noFill/>
        </p:spPr>
      </p:pic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9185" y="1061085"/>
            <a:ext cx="2353945" cy="1691640"/>
          </a:xfrm>
          <a:prstGeom prst="rect">
            <a:avLst/>
          </a:prstGeom>
          <a:noFill/>
        </p:spPr>
      </p:pic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615" y="3169285"/>
            <a:ext cx="2341245" cy="1672590"/>
          </a:xfrm>
          <a:prstGeom prst="rect">
            <a:avLst/>
          </a:prstGeom>
          <a:noFill/>
        </p:spPr>
      </p:pic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8190" y="3163570"/>
            <a:ext cx="2328545" cy="1652905"/>
          </a:xfrm>
          <a:prstGeom prst="rect">
            <a:avLst/>
          </a:prstGeom>
          <a:noFill/>
        </p:spPr>
      </p:pic>
      <p:pic>
        <p:nvPicPr>
          <p:cNvPr id="33" name="图片 3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9185" y="3169285"/>
            <a:ext cx="2366645" cy="167894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 advClick="0" advTm="0">
        <p:push/>
      </p:transition>
    </mc:Choice>
    <mc:Fallback>
      <p:transition spd="slow" advClick="0" advTm="0">
        <p:pu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Ã§Â¿Â»Ã¤Â¹Â¦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95630" y="262890"/>
            <a:ext cx="310515" cy="461010"/>
          </a:xfrm>
          <a:prstGeom prst="rect">
            <a:avLst/>
          </a:prstGeom>
          <a:noFill/>
        </p:spPr>
        <p:txBody>
          <a:bodyPr vert="horz" wrap="none" lIns="91440" tIns="45720" rIns="91440" bIns="45720" numCol="1" anchor="t">
            <a:spAutoFit/>
          </a:bodyPr>
          <a:lstStyle/>
          <a:p>
            <a:pPr marL="0" indent="0" algn="l" defTabSz="91440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sz="240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</a:rPr>
              <a:t>公司部分苏州市区在建工程简要介绍</a:t>
            </a:r>
            <a:endParaRPr lang="ko-KR" altLang="en-US" sz="2400">
              <a:solidFill>
                <a:schemeClr val="accent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752475" y="688340"/>
            <a:ext cx="4625340" cy="370205"/>
          </a:xfrm>
          <a:prstGeom prst="rect">
            <a:avLst/>
          </a:prstGeom>
          <a:noFill/>
          <a:ln w="0">
            <a:noFill/>
          </a:ln>
        </p:spPr>
        <p:txBody>
          <a:bodyPr vert="horz" wrap="none" lIns="89535" tIns="46355" rIns="89535" bIns="46355" numCol="1" anchor="t">
            <a:spAutoFit/>
          </a:bodyPr>
          <a:lstStyle/>
          <a:p>
            <a:pPr marL="0" indent="0" algn="l" defTabSz="91440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sz="1800">
                <a:latin typeface="Calibri" panose="020F0502020204030204" charset="0"/>
                <a:ea typeface="宋体" panose="02010600030101010101" pitchFamily="2" charset="-122"/>
              </a:rPr>
              <a:t>2.太湖度假区立创香谷苏地  2018- - WG- </a:t>
            </a:r>
            <a:r>
              <a:rPr sz="1800">
                <a:latin typeface="Calibri" panose="020F0502020204030204" charset="0"/>
                <a:ea typeface="宋体" panose="02010600030101010101" pitchFamily="2" charset="-122"/>
              </a:rPr>
              <a:t>-</a:t>
            </a:r>
            <a:r>
              <a:rPr sz="1800">
                <a:latin typeface="Calibri" panose="020F0502020204030204" charset="0"/>
                <a:ea typeface="宋体" panose="02010600030101010101" pitchFamily="2" charset="-122"/>
              </a:rPr>
              <a:t>30B </a:t>
            </a:r>
            <a:endParaRPr lang="ko-KR" altLang="en-US" sz="1800">
              <a:latin typeface="Calibri" panose="020F0502020204030204" charset="0"/>
              <a:ea typeface="宋体" panose="02010600030101010101" pitchFamily="2" charset="-122"/>
            </a:endParaRPr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1" cstate="hqprint"/>
          <a:srcRect/>
          <a:stretch>
            <a:fillRect/>
          </a:stretch>
        </p:blipFill>
        <p:spPr>
          <a:xfrm>
            <a:off x="1106170" y="1061085"/>
            <a:ext cx="2334895" cy="1672590"/>
          </a:xfrm>
          <a:prstGeom prst="rect">
            <a:avLst/>
          </a:prstGeom>
          <a:noFill/>
        </p:spPr>
      </p:pic>
      <p:pic>
        <p:nvPicPr>
          <p:cNvPr id="35" name="图片 34"/>
          <p:cNvPicPr>
            <a:picLocks noChangeAspect="1"/>
          </p:cNvPicPr>
          <p:nvPr/>
        </p:nvPicPr>
        <p:blipFill rotWithShape="1">
          <a:blip r:embed="rId2" cstate="hqprint"/>
          <a:srcRect/>
          <a:stretch>
            <a:fillRect/>
          </a:stretch>
        </p:blipFill>
        <p:spPr>
          <a:xfrm>
            <a:off x="4628515" y="1060450"/>
            <a:ext cx="2444750" cy="1654175"/>
          </a:xfrm>
          <a:prstGeom prst="rect">
            <a:avLst/>
          </a:prstGeom>
          <a:noFill/>
        </p:spPr>
      </p:pic>
      <p:pic>
        <p:nvPicPr>
          <p:cNvPr id="36" name="图片 35"/>
          <p:cNvPicPr>
            <a:picLocks noChangeAspect="1"/>
          </p:cNvPicPr>
          <p:nvPr/>
        </p:nvPicPr>
        <p:blipFill rotWithShape="1">
          <a:blip r:embed="rId3" cstate="hqprint"/>
          <a:srcRect/>
          <a:stretch>
            <a:fillRect/>
          </a:stretch>
        </p:blipFill>
        <p:spPr>
          <a:xfrm>
            <a:off x="1087120" y="3298825"/>
            <a:ext cx="2354580" cy="1666240"/>
          </a:xfrm>
          <a:prstGeom prst="rect">
            <a:avLst/>
          </a:prstGeom>
          <a:noFill/>
        </p:spPr>
      </p:pic>
      <p:pic>
        <p:nvPicPr>
          <p:cNvPr id="37" name="图片 36"/>
          <p:cNvPicPr>
            <a:picLocks noChangeAspect="1"/>
          </p:cNvPicPr>
          <p:nvPr/>
        </p:nvPicPr>
        <p:blipFill rotWithShape="1">
          <a:blip r:embed="rId4" cstate="hqprint"/>
          <a:srcRect/>
          <a:stretch>
            <a:fillRect/>
          </a:stretch>
        </p:blipFill>
        <p:spPr>
          <a:xfrm>
            <a:off x="4625975" y="3298190"/>
            <a:ext cx="2374265" cy="1679575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 advClick="0" advTm="0">
        <p:push/>
      </p:transition>
    </mc:Choice>
    <mc:Fallback>
      <p:transition spd="slow" advClick="0" advTm="0">
        <p:pu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ÃÂ§ÃÂ¿ÃÂ»ÃÂ¤ÃÂ¹ÃÂ¦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95630" y="262890"/>
            <a:ext cx="310515" cy="461010"/>
          </a:xfrm>
          <a:prstGeom prst="rect">
            <a:avLst/>
          </a:prstGeom>
          <a:noFill/>
        </p:spPr>
        <p:txBody>
          <a:bodyPr vert="horz" wrap="none" lIns="91440" tIns="45720" rIns="91440" bIns="45720" numCol="1" anchor="t">
            <a:spAutoFit/>
          </a:bodyPr>
          <a:lstStyle/>
          <a:p>
            <a:pPr marL="0" indent="0" algn="l" defTabSz="91440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sz="240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</a:rPr>
              <a:t>公司部分苏州市区在建工程简要介绍</a:t>
            </a:r>
            <a:endParaRPr lang="ko-KR" altLang="en-US" sz="2400">
              <a:solidFill>
                <a:schemeClr val="accent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752475" y="688340"/>
            <a:ext cx="4323715" cy="370205"/>
          </a:xfrm>
          <a:prstGeom prst="rect">
            <a:avLst/>
          </a:prstGeom>
          <a:noFill/>
          <a:ln w="0">
            <a:noFill/>
          </a:ln>
        </p:spPr>
        <p:txBody>
          <a:bodyPr vert="horz" wrap="none" lIns="89535" tIns="46355" rIns="89535" bIns="46355" numCol="1" anchor="t">
            <a:spAutoFit/>
          </a:bodyPr>
          <a:lstStyle/>
          <a:p>
            <a:pPr marL="0" indent="0" algn="l" defTabSz="91440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sz="1800">
                <a:latin typeface="Calibri" panose="020F0502020204030204" charset="0"/>
                <a:ea typeface="宋体" panose="02010600030101010101" pitchFamily="2" charset="-122"/>
              </a:rPr>
              <a:t>3.甪直和明置业苏地  2018- - WG- -43  项目</a:t>
            </a:r>
            <a:endParaRPr lang="ko-KR" altLang="en-US" sz="1800">
              <a:latin typeface="Calibri" panose="020F0502020204030204" charset="0"/>
              <a:ea typeface="宋体" panose="02010600030101010101" pitchFamily="2" charset="-122"/>
            </a:endParaRPr>
          </a:p>
        </p:txBody>
      </p:sp>
      <p:pic>
        <p:nvPicPr>
          <p:cNvPr id="28" name="图片 27" descr="C:/Users/Administrator/AppData/Roaming/JisuOffice/ETemp/24828_9617176/fImage21976775241.jpeg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965" y="1163955"/>
            <a:ext cx="3460115" cy="1582420"/>
          </a:xfrm>
          <a:prstGeom prst="rect">
            <a:avLst/>
          </a:prstGeom>
          <a:noFill/>
        </p:spPr>
      </p:pic>
      <p:pic>
        <p:nvPicPr>
          <p:cNvPr id="30" name="图片 29" descr="C:/Users/Administrator/AppData/Roaming/JisuOffice/ETemp/24828_9617176/fImage2226117548467.jpe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0415" y="3305175"/>
            <a:ext cx="3460115" cy="1575435"/>
          </a:xfrm>
          <a:prstGeom prst="rect">
            <a:avLst/>
          </a:prstGeom>
          <a:noFill/>
        </p:spPr>
      </p:pic>
      <p:pic>
        <p:nvPicPr>
          <p:cNvPr id="31" name="图片 30" descr="C:/Users/Administrator/AppData/Roaming/JisuOffice/ETemp/24828_9617176/fImage2210407556334.jpe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965" y="3311525"/>
            <a:ext cx="3491865" cy="1595120"/>
          </a:xfrm>
          <a:prstGeom prst="rect">
            <a:avLst/>
          </a:prstGeom>
          <a:noFill/>
        </p:spPr>
      </p:pic>
      <p:pic>
        <p:nvPicPr>
          <p:cNvPr id="32" name="图片 31" descr="C:/Users/Administrator/AppData/Roaming/JisuOffice/ETemp/24828_9617176/fImage2014608466500.jpeg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163955"/>
            <a:ext cx="3472180" cy="158242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 advClick="0" advTm="0">
        <p:push/>
      </p:transition>
    </mc:Choice>
    <mc:Fallback>
      <p:transition spd="slow" advClick="0" advTm="0">
        <p:pu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Ã§Â¿Â»Ã¤Â¹Â¦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95630" y="262890"/>
            <a:ext cx="310515" cy="461010"/>
          </a:xfrm>
          <a:prstGeom prst="rect">
            <a:avLst/>
          </a:prstGeom>
          <a:noFill/>
        </p:spPr>
        <p:txBody>
          <a:bodyPr vert="horz" wrap="none" lIns="91440" tIns="45720" rIns="91440" bIns="45720" numCol="1" anchor="t">
            <a:spAutoFit/>
          </a:bodyPr>
          <a:lstStyle/>
          <a:p>
            <a:pPr marL="0" indent="0" algn="l" defTabSz="91440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sz="240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</a:rPr>
              <a:t>公司部分苏州市区在建工程简要介绍</a:t>
            </a:r>
            <a:endParaRPr lang="ko-KR" altLang="en-US" sz="2400">
              <a:solidFill>
                <a:schemeClr val="accent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752475" y="688340"/>
            <a:ext cx="3992245" cy="370205"/>
          </a:xfrm>
          <a:prstGeom prst="rect">
            <a:avLst/>
          </a:prstGeom>
          <a:noFill/>
          <a:ln w="0">
            <a:noFill/>
          </a:ln>
        </p:spPr>
        <p:txBody>
          <a:bodyPr vert="horz" wrap="none" lIns="89535" tIns="46355" rIns="89535" bIns="46355" numCol="1" anchor="t">
            <a:spAutoFit/>
          </a:bodyPr>
          <a:lstStyle/>
          <a:p>
            <a:pPr marL="0" indent="0" algn="l" defTabSz="91440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sz="1800">
                <a:latin typeface="Calibri" panose="020F0502020204030204" charset="0"/>
                <a:ea typeface="宋体" panose="02010600030101010101" pitchFamily="2" charset="-122"/>
              </a:rPr>
              <a:t>4.高新区和都置业苏地 2017- - WG- -61 </a:t>
            </a:r>
            <a:endParaRPr lang="ko-KR" altLang="en-US" sz="1800"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753745" y="2759710"/>
            <a:ext cx="3376930" cy="370205"/>
          </a:xfrm>
          <a:prstGeom prst="rect">
            <a:avLst/>
          </a:prstGeom>
          <a:noFill/>
          <a:ln w="0" cap="flat" cmpd="sng">
            <a:solidFill>
              <a:srgbClr val="FFFFFF">
                <a:alpha val="100000"/>
              </a:srgbClr>
            </a:solidFill>
          </a:ln>
        </p:spPr>
        <p:txBody>
          <a:bodyPr vert="horz" wrap="none" lIns="89535" tIns="46355" rIns="89535" bIns="46355" anchor="t">
            <a:spAutoFit/>
          </a:bodyPr>
          <a:lstStyle/>
          <a:p>
            <a:pPr marL="0" indent="0" algn="l" defTabSz="91440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sz="1800">
                <a:latin typeface="Calibri" panose="020F0502020204030204" charset="0"/>
                <a:ea typeface="宋体" panose="02010600030101010101" pitchFamily="2" charset="-122"/>
              </a:rPr>
              <a:t>5.甪直东港花园（保障房）项目 </a:t>
            </a:r>
            <a:endParaRPr lang="ko-KR" altLang="en-US" sz="1800">
              <a:latin typeface="Calibri" panose="020F0502020204030204" charset="0"/>
              <a:ea typeface="宋体" panose="02010600030101010101" pitchFamily="2" charset="-122"/>
            </a:endParaRPr>
          </a:p>
        </p:txBody>
      </p:sp>
      <p:pic>
        <p:nvPicPr>
          <p:cNvPr id="35" name="图片 34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050" y="1092200"/>
            <a:ext cx="2341245" cy="1659890"/>
          </a:xfrm>
          <a:prstGeom prst="rect">
            <a:avLst/>
          </a:prstGeom>
          <a:noFill/>
        </p:spPr>
      </p:pic>
      <p:pic>
        <p:nvPicPr>
          <p:cNvPr id="36" name="图片 3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5175" y="1061085"/>
            <a:ext cx="2315210" cy="1697990"/>
          </a:xfrm>
          <a:prstGeom prst="rect">
            <a:avLst/>
          </a:prstGeom>
          <a:noFill/>
        </p:spPr>
      </p:pic>
      <p:pic>
        <p:nvPicPr>
          <p:cNvPr id="37" name="图片 3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5535" y="1061085"/>
            <a:ext cx="2375535" cy="1685290"/>
          </a:xfrm>
          <a:prstGeom prst="rect">
            <a:avLst/>
          </a:prstGeom>
          <a:noFill/>
        </p:spPr>
      </p:pic>
      <p:pic>
        <p:nvPicPr>
          <p:cNvPr id="38" name="图片 37"/>
          <p:cNvPicPr>
            <a:picLocks noChangeAspect="1"/>
          </p:cNvPicPr>
          <p:nvPr/>
        </p:nvPicPr>
        <p:blipFill rotWithShape="1">
          <a:blip r:embed="rId4" cstate="hqprint"/>
          <a:srcRect/>
          <a:stretch>
            <a:fillRect/>
          </a:stretch>
        </p:blipFill>
        <p:spPr>
          <a:xfrm>
            <a:off x="1318895" y="3176270"/>
            <a:ext cx="2341880" cy="1647190"/>
          </a:xfrm>
          <a:prstGeom prst="rect">
            <a:avLst/>
          </a:prstGeom>
          <a:noFill/>
        </p:spPr>
      </p:pic>
      <p:pic>
        <p:nvPicPr>
          <p:cNvPr id="39" name="图片 38"/>
          <p:cNvPicPr>
            <a:picLocks noChangeAspect="1"/>
          </p:cNvPicPr>
          <p:nvPr/>
        </p:nvPicPr>
        <p:blipFill rotWithShape="1">
          <a:blip r:embed="rId5" cstate="hqprint"/>
          <a:srcRect/>
          <a:stretch>
            <a:fillRect/>
          </a:stretch>
        </p:blipFill>
        <p:spPr>
          <a:xfrm>
            <a:off x="5243195" y="3176270"/>
            <a:ext cx="2329180" cy="164719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 advClick="0" advTm="0">
        <p:push/>
      </p:transition>
    </mc:Choice>
    <mc:Fallback>
      <p:transition spd="slow" advClick="0" advTm="0">
        <p:pu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ÃÂ§ÃÂ¿ÃÂ»ÃÂ¤ÃÂ¹ÃÂ¦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extBox 52"/>
          <p:cNvSpPr txBox="1"/>
          <p:nvPr/>
        </p:nvSpPr>
        <p:spPr>
          <a:xfrm>
            <a:off x="2217420" y="2130425"/>
            <a:ext cx="2215515" cy="707390"/>
          </a:xfrm>
          <a:prstGeom prst="rect">
            <a:avLst/>
          </a:prstGeom>
          <a:noFill/>
        </p:spPr>
        <p:txBody>
          <a:bodyPr vert="horz" wrap="none" lIns="91440" tIns="45720" rIns="91440" bIns="45720" numCol="1" anchor="t">
            <a:spAutoFit/>
          </a:bodyPr>
          <a:lstStyle/>
          <a:p>
            <a:pPr marL="0" indent="0" algn="r" defTabSz="91440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4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合作</a:t>
            </a:r>
            <a:r>
              <a:rPr lang="zh-CN" altLang="en-US" sz="4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单位</a:t>
            </a:r>
            <a:endParaRPr lang="ko-KR" altLang="en-US" sz="40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455670" y="2706370"/>
            <a:ext cx="3309620" cy="7080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CUSTOMERS</a:t>
            </a:r>
            <a:endParaRPr lang="en-US" altLang="zh-CN" sz="4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4432300" y="1285240"/>
            <a:ext cx="1377315" cy="1377315"/>
            <a:chOff x="4432300" y="1285240"/>
            <a:chExt cx="1377315" cy="1377315"/>
          </a:xfrm>
        </p:grpSpPr>
        <p:sp>
          <p:nvSpPr>
            <p:cNvPr id="36" name="椭圆 35"/>
            <p:cNvSpPr/>
            <p:nvPr/>
          </p:nvSpPr>
          <p:spPr>
            <a:xfrm>
              <a:off x="4432300" y="1285240"/>
              <a:ext cx="1377315" cy="1377315"/>
            </a:xfrm>
            <a:prstGeom prst="ellipse">
              <a:avLst/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pic>
          <p:nvPicPr>
            <p:cNvPr id="5122" name="Picture 2"/>
            <p:cNvPicPr>
              <a:picLocks noChangeAspect="1" noChangeArrowheads="1"/>
            </p:cNvPicPr>
            <p:nvPr/>
          </p:nvPicPr>
          <p:blipFill>
            <a:blip r:embed="rId1" cstate="print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13910" y="1575435"/>
              <a:ext cx="941070" cy="7969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123" name="TextBox 5122"/>
          <p:cNvSpPr txBox="1"/>
          <p:nvPr/>
        </p:nvSpPr>
        <p:spPr>
          <a:xfrm>
            <a:off x="2915920" y="3282315"/>
            <a:ext cx="3081655" cy="368935"/>
          </a:xfrm>
          <a:prstGeom prst="rect">
            <a:avLst/>
          </a:prstGeom>
          <a:noFill/>
        </p:spPr>
        <p:txBody>
          <a:bodyPr vert="horz" wrap="none" lIns="91440" tIns="45720" rIns="91440" bIns="45720" numCol="1" anchor="t">
            <a:spAutoFit/>
          </a:bodyPr>
          <a:lstStyle/>
          <a:p>
            <a:pPr marL="0" indent="0" algn="l" defTabSz="91440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zh-CN" sz="18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         </a:t>
            </a:r>
            <a:r>
              <a:rPr lang="zh-CN" altLang="en-US" sz="18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江苏宝翔劳务有限公司</a:t>
            </a:r>
            <a:endParaRPr lang="ko-KR" altLang="en-US" sz="18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5124" name="图片 512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6735" y="3311525"/>
            <a:ext cx="474345" cy="34925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700" advClick="0" advTm="0">
        <p:fade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Ã¦ÂÂ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" presetID="2" presetClass="entr" presetSubtype="2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3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3" grpId="1" animBg="1"/>
      <p:bldP spid="2" grpId="2" animBg="1"/>
      <p:bldP spid="5123" grpId="3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0"/>
            <a:ext cx="9144000" cy="8915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467360" y="353060"/>
            <a:ext cx="2872740" cy="553085"/>
            <a:chOff x="467360" y="353060"/>
            <a:chExt cx="2872740" cy="553085"/>
          </a:xfrm>
        </p:grpSpPr>
        <p:sp>
          <p:nvSpPr>
            <p:cNvPr id="3" name="TextBox 2"/>
            <p:cNvSpPr txBox="1"/>
            <p:nvPr/>
          </p:nvSpPr>
          <p:spPr>
            <a:xfrm>
              <a:off x="467360" y="353060"/>
              <a:ext cx="1707515" cy="553720"/>
            </a:xfrm>
            <a:prstGeom prst="rect">
              <a:avLst/>
            </a:prstGeom>
            <a:noFill/>
          </p:spPr>
          <p:txBody>
            <a:bodyPr vert="horz" wrap="none" lIns="91440" tIns="45720" rIns="91440" bIns="45720" numCol="1" anchor="t">
              <a:spAutoFit/>
            </a:bodyPr>
            <a:lstStyle/>
            <a:p>
              <a:pPr marL="0" indent="0" algn="l" defTabSz="91440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r>
                <a:rPr lang="zh-CN" altLang="en-US" sz="30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合作单位</a:t>
              </a:r>
              <a:endParaRPr lang="ko-KR" altLang="en-US" sz="3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2061210" y="368935"/>
              <a:ext cx="1279525" cy="523875"/>
            </a:xfrm>
            <a:prstGeom prst="rect">
              <a:avLst/>
            </a:prstGeom>
            <a:noFill/>
          </p:spPr>
          <p:txBody>
            <a:bodyPr vert="horz" wrap="none" lIns="91440" tIns="45720" rIns="91440" bIns="45720" numCol="1" anchor="t">
              <a:spAutoFit/>
            </a:bodyPr>
            <a:lstStyle/>
            <a:p>
              <a:pPr marL="0" indent="0" algn="l" defTabSz="91440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ko-KR" altLang="en-US" sz="1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marL="0" indent="0" algn="l" defTabSz="91440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r>
                <a:rPr lang="en-US" altLang="zh-CN" sz="14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CUSTOMERS</a:t>
              </a:r>
              <a:endParaRPr lang="ko-KR" altLang="en-US" sz="1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pic>
        <p:nvPicPr>
          <p:cNvPr id="40" name="Picture 2"/>
          <p:cNvPicPr>
            <a:picLocks noChangeAspect="1" noChangeArrowheads="1"/>
          </p:cNvPicPr>
          <p:nvPr/>
        </p:nvPicPr>
        <p:blipFill>
          <a:blip r:embed="rId1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3320" y="2571750"/>
            <a:ext cx="941070" cy="796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TextBox 40"/>
          <p:cNvSpPr txBox="1"/>
          <p:nvPr/>
        </p:nvSpPr>
        <p:spPr>
          <a:xfrm>
            <a:off x="4698365" y="965835"/>
            <a:ext cx="1172210" cy="64643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>
            <a:spAutoFit/>
          </a:bodyPr>
          <a:lstStyle/>
          <a:p>
            <a:pPr marL="0" indent="0" algn="l" defTabSz="91440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江苏吴中建设集团有限公司</a:t>
            </a:r>
            <a:endParaRPr lang="ko-KR" altLang="en-US" sz="1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l" defTabSz="91440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942965" y="2141855"/>
            <a:ext cx="1233170" cy="46164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>
            <a:spAutoFit/>
          </a:bodyPr>
          <a:lstStyle/>
          <a:p>
            <a:pPr marL="0" indent="0" algn="l" defTabSz="91440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苏州新绿建设工程有限公司</a:t>
            </a:r>
            <a:endParaRPr lang="ko-KR" altLang="en-US" sz="1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940425" y="3348990"/>
            <a:ext cx="1184275" cy="46164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>
            <a:spAutoFit/>
          </a:bodyPr>
          <a:lstStyle/>
          <a:p>
            <a:pPr marL="0" indent="0" algn="l" defTabSz="91440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上海嘉实建设工程有限公司</a:t>
            </a:r>
            <a:endParaRPr lang="ko-KR" altLang="en-US" sz="1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1184910" y="3320415"/>
            <a:ext cx="1275715" cy="46164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>
            <a:spAutoFit/>
          </a:bodyPr>
          <a:lstStyle/>
          <a:p>
            <a:pPr marL="0" indent="0" algn="r" defTabSz="91440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蚌埠市康德森建筑工程有限公司</a:t>
            </a:r>
            <a:endParaRPr lang="ko-KR" altLang="en-US" sz="1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1156970" y="2135505"/>
            <a:ext cx="1303655" cy="46164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>
            <a:spAutoFit/>
          </a:bodyPr>
          <a:lstStyle/>
          <a:p>
            <a:pPr marL="0" indent="0" algn="l" defTabSz="91440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中国建筑第八局</a:t>
            </a: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工程有限公司</a:t>
            </a:r>
            <a:endParaRPr lang="ko-KR" altLang="en-US" sz="1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2513965" y="4371975"/>
            <a:ext cx="1123315" cy="46164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>
            <a:spAutoFit/>
          </a:bodyPr>
          <a:lstStyle/>
          <a:p>
            <a:pPr marL="0" indent="0" algn="l" defTabSz="91440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南通市第二集团有限公司</a:t>
            </a:r>
            <a:endParaRPr lang="ko-KR" altLang="en-US" sz="1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3569970" y="1311910"/>
            <a:ext cx="1294130" cy="1115695"/>
            <a:chOff x="3569970" y="1311910"/>
            <a:chExt cx="1294130" cy="1115695"/>
          </a:xfrm>
        </p:grpSpPr>
        <p:sp>
          <p:nvSpPr>
            <p:cNvPr id="4" name="六边形 3"/>
            <p:cNvSpPr/>
            <p:nvPr/>
          </p:nvSpPr>
          <p:spPr>
            <a:xfrm>
              <a:off x="3569970" y="1311910"/>
              <a:ext cx="1294765" cy="1116330"/>
            </a:xfrm>
            <a:prstGeom prst="hexagon">
              <a:avLst/>
            </a:prstGeom>
            <a:solidFill>
              <a:schemeClr val="accent4"/>
            </a:solidFill>
            <a:ln w="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ctr">
              <a:noAutofit/>
            </a:bodyPr>
            <a:lstStyle/>
            <a:p>
              <a:pPr marL="0" indent="0" algn="ctr" defTabSz="91440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ko-KR" altLang="en-US" sz="1800">
                <a:latin typeface="Calibri" panose="020F0502020204030204" charset="0"/>
                <a:ea typeface="宋体" panose="02010600030101010101" pitchFamily="2" charset="-122"/>
                <a:cs typeface="+mn-cs"/>
              </a:endParaRPr>
            </a:p>
          </p:txBody>
        </p:sp>
        <p:pic>
          <p:nvPicPr>
            <p:cNvPr id="11266" name="Picture 2"/>
            <p:cNvPicPr>
              <a:picLocks noChangeAspect="1"/>
            </p:cNvPicPr>
            <p:nvPr/>
          </p:nvPicPr>
          <p:blipFill rotWithShape="1">
            <a:blip r:embed="rId3" cstate="hq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87470" y="1605280"/>
              <a:ext cx="675005" cy="531495"/>
            </a:xfrm>
            <a:prstGeom prst="rect">
              <a:avLst/>
            </a:prstGeom>
            <a:noFill/>
          </p:spPr>
        </p:pic>
      </p:grpSp>
      <p:grpSp>
        <p:nvGrpSpPr>
          <p:cNvPr id="12" name="组合 11"/>
          <p:cNvGrpSpPr/>
          <p:nvPr/>
        </p:nvGrpSpPr>
        <p:grpSpPr>
          <a:xfrm>
            <a:off x="2445385" y="3112135"/>
            <a:ext cx="1294130" cy="1115695"/>
            <a:chOff x="2445385" y="3112135"/>
            <a:chExt cx="1294130" cy="1115695"/>
          </a:xfrm>
        </p:grpSpPr>
        <p:sp>
          <p:nvSpPr>
            <p:cNvPr id="38" name="六边形 37"/>
            <p:cNvSpPr/>
            <p:nvPr/>
          </p:nvSpPr>
          <p:spPr>
            <a:xfrm>
              <a:off x="2445385" y="3112135"/>
              <a:ext cx="1294130" cy="1115695"/>
            </a:xfrm>
            <a:prstGeom prst="hexagon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pic>
          <p:nvPicPr>
            <p:cNvPr id="11267" name="Picture 3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56865" y="3384550"/>
              <a:ext cx="483235" cy="6216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3" name="组合 12"/>
          <p:cNvGrpSpPr/>
          <p:nvPr/>
        </p:nvGrpSpPr>
        <p:grpSpPr>
          <a:xfrm>
            <a:off x="2445385" y="1923415"/>
            <a:ext cx="1294130" cy="1115695"/>
            <a:chOff x="2445385" y="1923415"/>
            <a:chExt cx="1294130" cy="1115695"/>
          </a:xfrm>
        </p:grpSpPr>
        <p:sp>
          <p:nvSpPr>
            <p:cNvPr id="39" name="六边形 38"/>
            <p:cNvSpPr/>
            <p:nvPr/>
          </p:nvSpPr>
          <p:spPr>
            <a:xfrm>
              <a:off x="2445385" y="1923415"/>
              <a:ext cx="1294130" cy="1115695"/>
            </a:xfrm>
            <a:prstGeom prst="hexagon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pic>
          <p:nvPicPr>
            <p:cNvPr id="11268" name="Picture 4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33675" y="2159635"/>
              <a:ext cx="641350" cy="5613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9" name="组合 8"/>
          <p:cNvGrpSpPr/>
          <p:nvPr/>
        </p:nvGrpSpPr>
        <p:grpSpPr>
          <a:xfrm>
            <a:off x="4643755" y="3112135"/>
            <a:ext cx="1294130" cy="1115695"/>
            <a:chOff x="4643755" y="3112135"/>
            <a:chExt cx="1294130" cy="1115695"/>
          </a:xfrm>
        </p:grpSpPr>
        <p:sp>
          <p:nvSpPr>
            <p:cNvPr id="32" name="六边形 31"/>
            <p:cNvSpPr/>
            <p:nvPr/>
          </p:nvSpPr>
          <p:spPr>
            <a:xfrm>
              <a:off x="4643755" y="3112135"/>
              <a:ext cx="1294130" cy="1115695"/>
            </a:xfrm>
            <a:prstGeom prst="hexagon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pic>
          <p:nvPicPr>
            <p:cNvPr id="11269" name="Picture 5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06340" y="3411855"/>
              <a:ext cx="647065" cy="5664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0" name="组合 9"/>
          <p:cNvGrpSpPr/>
          <p:nvPr/>
        </p:nvGrpSpPr>
        <p:grpSpPr>
          <a:xfrm>
            <a:off x="3526155" y="3676015"/>
            <a:ext cx="1294130" cy="1115695"/>
            <a:chOff x="3526155" y="3676015"/>
            <a:chExt cx="1294130" cy="1115695"/>
          </a:xfrm>
        </p:grpSpPr>
        <p:sp>
          <p:nvSpPr>
            <p:cNvPr id="33" name="六边形 32"/>
            <p:cNvSpPr/>
            <p:nvPr/>
          </p:nvSpPr>
          <p:spPr>
            <a:xfrm>
              <a:off x="3526155" y="3676015"/>
              <a:ext cx="1294765" cy="1116330"/>
            </a:xfrm>
            <a:prstGeom prst="hexagon">
              <a:avLst/>
            </a:prstGeom>
            <a:solidFill>
              <a:schemeClr val="accent2"/>
            </a:solidFill>
            <a:ln w="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ctr">
              <a:noAutofit/>
            </a:bodyPr>
            <a:lstStyle/>
            <a:p>
              <a:pPr marL="0" indent="0" algn="ctr" defTabSz="91440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ko-KR" altLang="en-US" sz="1800">
                <a:latin typeface="Calibri" panose="020F0502020204030204" charset="0"/>
                <a:ea typeface="宋体" panose="02010600030101010101" pitchFamily="2" charset="-122"/>
                <a:cs typeface="+mn-cs"/>
              </a:endParaRPr>
            </a:p>
          </p:txBody>
        </p:sp>
        <p:pic>
          <p:nvPicPr>
            <p:cNvPr id="11270" name="Picture 6" descr="C:/Users/Administrator/AppData/Roaming/JisuOffice/ETemp/24828_9617176/image63.png"/>
            <p:cNvPicPr>
              <a:picLocks noChangeAspect="1"/>
            </p:cNvPicPr>
            <p:nvPr/>
          </p:nvPicPr>
          <p:blipFill rotWithShape="1">
            <a:blip r:embed="rId11" cstate="hq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42385" y="3884295"/>
              <a:ext cx="662940" cy="647065"/>
            </a:xfrm>
            <a:prstGeom prst="rect">
              <a:avLst/>
            </a:prstGeom>
            <a:noFill/>
          </p:spPr>
        </p:pic>
      </p:grpSp>
      <p:grpSp>
        <p:nvGrpSpPr>
          <p:cNvPr id="8" name="组合 7"/>
          <p:cNvGrpSpPr/>
          <p:nvPr/>
        </p:nvGrpSpPr>
        <p:grpSpPr>
          <a:xfrm>
            <a:off x="4643755" y="1923415"/>
            <a:ext cx="1294130" cy="1115695"/>
            <a:chOff x="4643755" y="1923415"/>
            <a:chExt cx="1294130" cy="1115695"/>
          </a:xfrm>
        </p:grpSpPr>
        <p:sp>
          <p:nvSpPr>
            <p:cNvPr id="31" name="六边形 30"/>
            <p:cNvSpPr/>
            <p:nvPr/>
          </p:nvSpPr>
          <p:spPr>
            <a:xfrm>
              <a:off x="4643755" y="1923415"/>
              <a:ext cx="1294130" cy="1115695"/>
            </a:xfrm>
            <a:prstGeom prst="hexagon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pic>
          <p:nvPicPr>
            <p:cNvPr id="11271" name="Picture 7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58715" y="2155190"/>
              <a:ext cx="588645" cy="6089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 advClick="0" advTm="0">
        <p:push dir="d"/>
      </p:transition>
    </mc:Choice>
    <mc:Fallback>
      <p:transition spd="slow" advClick="0" advTm="0">
        <p:push dir="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5" name="ÃÂ§ÃÂ¿ÃÂ»ÃÂ¤ÃÂ¹ÃÂ¦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2" grpId="0"/>
      <p:bldP spid="43" grpId="0"/>
      <p:bldP spid="55" grpId="0"/>
      <p:bldP spid="56" grpId="0"/>
      <p:bldP spid="5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0"/>
            <a:ext cx="9144635" cy="892175"/>
          </a:xfrm>
          <a:prstGeom prst="rect">
            <a:avLst/>
          </a:prstGeom>
          <a:solidFill>
            <a:schemeClr val="accent2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>
            <a:noAutofit/>
          </a:bodyPr>
          <a:lstStyle/>
          <a:p>
            <a:pPr marL="0" indent="0" algn="ctr" defTabSz="91440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800">
              <a:latin typeface="Calibri" panose="020F0502020204030204" charset="0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 rot="0">
            <a:off x="467360" y="353060"/>
            <a:ext cx="2873375" cy="553720"/>
            <a:chOff x="467360" y="353060"/>
            <a:chExt cx="2873375" cy="553720"/>
          </a:xfrm>
        </p:grpSpPr>
        <p:sp>
          <p:nvSpPr>
            <p:cNvPr id="3" name="TextBox 2"/>
            <p:cNvSpPr txBox="1"/>
            <p:nvPr/>
          </p:nvSpPr>
          <p:spPr>
            <a:xfrm>
              <a:off x="467360" y="353060"/>
              <a:ext cx="1708150" cy="554355"/>
            </a:xfrm>
            <a:prstGeom prst="rect">
              <a:avLst/>
            </a:prstGeom>
            <a:noFill/>
          </p:spPr>
          <p:txBody>
            <a:bodyPr vert="horz" wrap="none" lIns="91440" tIns="45720" rIns="91440" bIns="45720" numCol="1" anchor="t">
              <a:spAutoFit/>
            </a:bodyPr>
            <a:lstStyle/>
            <a:p>
              <a:pPr marL="0" indent="0" algn="l" defTabSz="91440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r>
                <a:rPr lang="zh-CN" altLang="en-US" sz="30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合作单位</a:t>
              </a:r>
              <a:endParaRPr lang="ko-KR" altLang="en-US" sz="3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2061210" y="368935"/>
              <a:ext cx="1280160" cy="524510"/>
            </a:xfrm>
            <a:prstGeom prst="rect">
              <a:avLst/>
            </a:prstGeom>
            <a:noFill/>
          </p:spPr>
          <p:txBody>
            <a:bodyPr vert="horz" wrap="none" lIns="91440" tIns="45720" rIns="91440" bIns="45720" numCol="1" anchor="t">
              <a:spAutoFit/>
            </a:bodyPr>
            <a:lstStyle/>
            <a:p>
              <a:pPr marL="0" indent="0" algn="l" defTabSz="91440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ko-KR" altLang="en-US" sz="1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marL="0" indent="0" algn="l" defTabSz="91440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r>
                <a:rPr lang="en-US" altLang="zh-CN" sz="14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CUSTOMERS</a:t>
              </a:r>
              <a:endParaRPr lang="ko-KR" altLang="en-US" sz="1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pic>
        <p:nvPicPr>
          <p:cNvPr id="40" name="Picture 39" descr="C:/Users/Administrator/AppData/Roaming/JisuOffice/ETemp/24828_9617176/image37.png"/>
          <p:cNvPicPr>
            <a:picLocks noChangeAspect="1"/>
          </p:cNvPicPr>
          <p:nvPr/>
        </p:nvPicPr>
        <p:blipFill rotWithShape="1">
          <a:blip r:embed="rId1" cstate="hq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3703320" y="2571750"/>
            <a:ext cx="941705" cy="797560"/>
          </a:xfrm>
          <a:prstGeom prst="rect">
            <a:avLst/>
          </a:prstGeom>
          <a:noFill/>
        </p:spPr>
      </p:pic>
      <p:sp>
        <p:nvSpPr>
          <p:cNvPr id="41" name="TextBox 40"/>
          <p:cNvSpPr txBox="1"/>
          <p:nvPr/>
        </p:nvSpPr>
        <p:spPr>
          <a:xfrm>
            <a:off x="4698365" y="965835"/>
            <a:ext cx="1172210" cy="64643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>
            <a:spAutoFit/>
          </a:bodyPr>
          <a:lstStyle/>
          <a:p>
            <a:pPr marL="0" indent="0" algn="l" defTabSz="91440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上海龙元建设集团有限公司</a:t>
            </a:r>
            <a:endParaRPr lang="ko-KR" altLang="en-US" sz="1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l" defTabSz="91440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942965" y="2141855"/>
            <a:ext cx="1233805" cy="46164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>
            <a:spAutoFit/>
          </a:bodyPr>
          <a:lstStyle/>
          <a:p>
            <a:pPr marL="0" indent="0" algn="l" defTabSz="91440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苏州</a:t>
            </a: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东吴建设</a:t>
            </a: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工程有限公司</a:t>
            </a:r>
            <a:endParaRPr lang="ko-KR" altLang="en-US" sz="1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940425" y="3348990"/>
            <a:ext cx="1023620" cy="46037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>
            <a:spAutoFit/>
          </a:bodyPr>
          <a:lstStyle/>
          <a:p>
            <a:pPr marL="0" indent="0" algn="l" defTabSz="91440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江苏五星工程有限公司</a:t>
            </a:r>
            <a:endParaRPr lang="ko-KR" altLang="en-US" sz="1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1298575" y="3320415"/>
            <a:ext cx="1162685" cy="46164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>
            <a:spAutoFit/>
          </a:bodyPr>
          <a:lstStyle/>
          <a:p>
            <a:pPr marL="0" indent="0" algn="r" defTabSz="91440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苏州第一建筑工程有限公司</a:t>
            </a:r>
            <a:endParaRPr lang="ko-KR" altLang="en-US" sz="1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1279525" y="2135505"/>
            <a:ext cx="1181100" cy="46164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>
            <a:spAutoFit/>
          </a:bodyPr>
          <a:lstStyle/>
          <a:p>
            <a:pPr marL="0" indent="0" algn="l" defTabSz="91440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南通新华建设工程有限公司</a:t>
            </a:r>
            <a:endParaRPr lang="ko-KR" altLang="en-US" sz="1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2513965" y="4371975"/>
            <a:ext cx="1123315" cy="46164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>
            <a:spAutoFit/>
          </a:bodyPr>
          <a:lstStyle/>
          <a:p>
            <a:pPr marL="0" indent="0" algn="l" defTabSz="91440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上海绿地建筑工程有限公司</a:t>
            </a:r>
            <a:endParaRPr lang="ko-KR" altLang="en-US" sz="1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 rot="0">
            <a:off x="3569970" y="1311910"/>
            <a:ext cx="1294765" cy="1116330"/>
            <a:chOff x="3569970" y="1311910"/>
            <a:chExt cx="1294765" cy="1116330"/>
          </a:xfrm>
        </p:grpSpPr>
        <p:sp>
          <p:nvSpPr>
            <p:cNvPr id="4" name="六边形 3"/>
            <p:cNvSpPr/>
            <p:nvPr/>
          </p:nvSpPr>
          <p:spPr>
            <a:xfrm>
              <a:off x="3569970" y="1311910"/>
              <a:ext cx="1295400" cy="1116965"/>
            </a:xfrm>
            <a:prstGeom prst="hexagon">
              <a:avLst/>
            </a:prstGeom>
            <a:solidFill>
              <a:schemeClr val="accent4"/>
            </a:solidFill>
            <a:ln w="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ctr">
              <a:noAutofit/>
            </a:bodyPr>
            <a:lstStyle/>
            <a:p>
              <a:pPr marL="0" indent="0" algn="ctr" defTabSz="91440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ko-KR" altLang="en-US" sz="1800">
                <a:latin typeface="Calibri" panose="020F0502020204030204" charset="0"/>
                <a:ea typeface="宋体" panose="02010600030101010101" pitchFamily="2" charset="-122"/>
                <a:cs typeface="+mn-cs"/>
              </a:endParaRPr>
            </a:p>
          </p:txBody>
        </p:sp>
        <p:pic>
          <p:nvPicPr>
            <p:cNvPr id="11266" name="Picture 11265" descr="C:/Users/Administrator/AppData/Roaming/JisuOffice/ETemp/24828_9617176/image59.png"/>
            <p:cNvPicPr>
              <a:picLocks noChangeAspect="1"/>
            </p:cNvPicPr>
            <p:nvPr/>
          </p:nvPicPr>
          <p:blipFill rotWithShape="1">
            <a:blip r:embed="rId3" cstate="hq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87470" y="1605280"/>
              <a:ext cx="675640" cy="532130"/>
            </a:xfrm>
            <a:prstGeom prst="rect">
              <a:avLst/>
            </a:prstGeom>
            <a:noFill/>
          </p:spPr>
        </p:pic>
      </p:grpSp>
      <p:grpSp>
        <p:nvGrpSpPr>
          <p:cNvPr id="12" name="组合 11"/>
          <p:cNvGrpSpPr/>
          <p:nvPr/>
        </p:nvGrpSpPr>
        <p:grpSpPr>
          <a:xfrm rot="0">
            <a:off x="2445385" y="3112135"/>
            <a:ext cx="1294765" cy="1116330"/>
            <a:chOff x="2445385" y="3112135"/>
            <a:chExt cx="1294765" cy="1116330"/>
          </a:xfrm>
        </p:grpSpPr>
        <p:sp>
          <p:nvSpPr>
            <p:cNvPr id="38" name="六边形 37"/>
            <p:cNvSpPr/>
            <p:nvPr/>
          </p:nvSpPr>
          <p:spPr>
            <a:xfrm>
              <a:off x="2445385" y="3112135"/>
              <a:ext cx="1294765" cy="1116330"/>
            </a:xfrm>
            <a:prstGeom prst="hexagon">
              <a:avLst/>
            </a:prstGeom>
            <a:solidFill>
              <a:schemeClr val="accent4"/>
            </a:solidFill>
            <a:ln w="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ctr">
              <a:noAutofit/>
            </a:bodyPr>
            <a:lstStyle/>
            <a:p>
              <a:pPr marL="0" indent="0" algn="ctr" defTabSz="91440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ko-KR" altLang="en-US" sz="1800">
                <a:latin typeface="Calibri" panose="020F0502020204030204" charset="0"/>
                <a:ea typeface="宋体" panose="02010600030101010101" pitchFamily="2" charset="-122"/>
                <a:cs typeface="+mn-cs"/>
              </a:endParaRPr>
            </a:p>
          </p:txBody>
        </p:sp>
        <p:pic>
          <p:nvPicPr>
            <p:cNvPr id="11267" name="Picture 11266" descr="C:/Users/Administrator/AppData/Roaming/JisuOffice/ETemp/24828_9617176/image60.png"/>
            <p:cNvPicPr>
              <a:picLocks noChangeAspect="1"/>
            </p:cNvPicPr>
            <p:nvPr/>
          </p:nvPicPr>
          <p:blipFill rotWithShape="1">
            <a:blip r:embed="rId5" cstate="hq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56865" y="3384550"/>
              <a:ext cx="483870" cy="622300"/>
            </a:xfrm>
            <a:prstGeom prst="rect">
              <a:avLst/>
            </a:prstGeom>
            <a:noFill/>
          </p:spPr>
        </p:pic>
      </p:grpSp>
      <p:grpSp>
        <p:nvGrpSpPr>
          <p:cNvPr id="13" name="组合 12"/>
          <p:cNvGrpSpPr/>
          <p:nvPr/>
        </p:nvGrpSpPr>
        <p:grpSpPr>
          <a:xfrm rot="0">
            <a:off x="2445385" y="1923415"/>
            <a:ext cx="1294765" cy="1116330"/>
            <a:chOff x="2445385" y="1923415"/>
            <a:chExt cx="1294765" cy="1116330"/>
          </a:xfrm>
        </p:grpSpPr>
        <p:sp>
          <p:nvSpPr>
            <p:cNvPr id="39" name="六边形 38"/>
            <p:cNvSpPr/>
            <p:nvPr/>
          </p:nvSpPr>
          <p:spPr>
            <a:xfrm>
              <a:off x="2445385" y="1923415"/>
              <a:ext cx="1294765" cy="1116330"/>
            </a:xfrm>
            <a:prstGeom prst="hexagon">
              <a:avLst/>
            </a:prstGeom>
            <a:solidFill>
              <a:schemeClr val="accent2"/>
            </a:solidFill>
            <a:ln w="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ctr">
              <a:noAutofit/>
            </a:bodyPr>
            <a:lstStyle/>
            <a:p>
              <a:pPr marL="0" indent="0" algn="ctr" defTabSz="91440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ko-KR" altLang="en-US" sz="1800">
                <a:latin typeface="Calibri" panose="020F0502020204030204" charset="0"/>
                <a:ea typeface="宋体" panose="02010600030101010101" pitchFamily="2" charset="-122"/>
                <a:cs typeface="+mn-cs"/>
              </a:endParaRPr>
            </a:p>
          </p:txBody>
        </p:sp>
        <p:pic>
          <p:nvPicPr>
            <p:cNvPr id="11268" name="Picture 11267" descr="C:/Users/Administrator/AppData/Roaming/JisuOffice/ETemp/24828_9617176/image61.png"/>
            <p:cNvPicPr>
              <a:picLocks noChangeAspect="1"/>
            </p:cNvPicPr>
            <p:nvPr/>
          </p:nvPicPr>
          <p:blipFill rotWithShape="1">
            <a:blip r:embed="rId7" cstate="hq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33675" y="2159635"/>
              <a:ext cx="641985" cy="561975"/>
            </a:xfrm>
            <a:prstGeom prst="rect">
              <a:avLst/>
            </a:prstGeom>
            <a:noFill/>
          </p:spPr>
        </p:pic>
      </p:grpSp>
      <p:grpSp>
        <p:nvGrpSpPr>
          <p:cNvPr id="9" name="组合 8"/>
          <p:cNvGrpSpPr/>
          <p:nvPr/>
        </p:nvGrpSpPr>
        <p:grpSpPr>
          <a:xfrm rot="0">
            <a:off x="4643755" y="3112135"/>
            <a:ext cx="1294765" cy="1116330"/>
            <a:chOff x="4643755" y="3112135"/>
            <a:chExt cx="1294765" cy="1116330"/>
          </a:xfrm>
        </p:grpSpPr>
        <p:sp>
          <p:nvSpPr>
            <p:cNvPr id="32" name="六边形 31"/>
            <p:cNvSpPr/>
            <p:nvPr/>
          </p:nvSpPr>
          <p:spPr>
            <a:xfrm>
              <a:off x="4643755" y="3112135"/>
              <a:ext cx="1294765" cy="1116330"/>
            </a:xfrm>
            <a:prstGeom prst="hexagon">
              <a:avLst/>
            </a:prstGeom>
            <a:solidFill>
              <a:schemeClr val="accent4"/>
            </a:solidFill>
            <a:ln w="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ctr">
              <a:noAutofit/>
            </a:bodyPr>
            <a:lstStyle/>
            <a:p>
              <a:pPr marL="0" indent="0" algn="ctr" defTabSz="91440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ko-KR" altLang="en-US" sz="1800">
                <a:latin typeface="Calibri" panose="020F0502020204030204" charset="0"/>
                <a:ea typeface="宋体" panose="02010600030101010101" pitchFamily="2" charset="-122"/>
                <a:cs typeface="+mn-cs"/>
              </a:endParaRPr>
            </a:p>
          </p:txBody>
        </p:sp>
        <p:pic>
          <p:nvPicPr>
            <p:cNvPr id="11269" name="Picture 11268" descr="C:/Users/Administrator/AppData/Roaming/JisuOffice/ETemp/24828_9617176/image62.png"/>
            <p:cNvPicPr>
              <a:picLocks noChangeAspect="1"/>
            </p:cNvPicPr>
            <p:nvPr/>
          </p:nvPicPr>
          <p:blipFill rotWithShape="1">
            <a:blip r:embed="rId9" cstate="hqprint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06340" y="3411855"/>
              <a:ext cx="647700" cy="567055"/>
            </a:xfrm>
            <a:prstGeom prst="rect">
              <a:avLst/>
            </a:prstGeom>
            <a:noFill/>
          </p:spPr>
        </p:pic>
      </p:grpSp>
      <p:grpSp>
        <p:nvGrpSpPr>
          <p:cNvPr id="10" name="组合 9"/>
          <p:cNvGrpSpPr/>
          <p:nvPr/>
        </p:nvGrpSpPr>
        <p:grpSpPr>
          <a:xfrm rot="0">
            <a:off x="3526155" y="3676015"/>
            <a:ext cx="1294765" cy="1116330"/>
            <a:chOff x="3526155" y="3676015"/>
            <a:chExt cx="1294765" cy="1116330"/>
          </a:xfrm>
        </p:grpSpPr>
        <p:sp>
          <p:nvSpPr>
            <p:cNvPr id="33" name="六边形 32"/>
            <p:cNvSpPr/>
            <p:nvPr/>
          </p:nvSpPr>
          <p:spPr>
            <a:xfrm>
              <a:off x="3526155" y="3676015"/>
              <a:ext cx="1294765" cy="1116330"/>
            </a:xfrm>
            <a:prstGeom prst="hexagon">
              <a:avLst/>
            </a:prstGeom>
            <a:solidFill>
              <a:schemeClr val="accent2"/>
            </a:solidFill>
            <a:ln w="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ctr">
              <a:noAutofit/>
            </a:bodyPr>
            <a:lstStyle/>
            <a:p>
              <a:pPr marL="0" indent="0" algn="ctr" defTabSz="91440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ko-KR" altLang="en-US" sz="1800">
                <a:latin typeface="Calibri" panose="020F0502020204030204" charset="0"/>
                <a:ea typeface="宋体" panose="02010600030101010101" pitchFamily="2" charset="-122"/>
                <a:cs typeface="+mn-cs"/>
              </a:endParaRPr>
            </a:p>
          </p:txBody>
        </p:sp>
        <p:pic>
          <p:nvPicPr>
            <p:cNvPr id="11270" name="Picture 11269" descr="C:/Users/Administrator/AppData/Roaming/JisuOffice/ETemp/24828_9617176/image63.png"/>
            <p:cNvPicPr>
              <a:picLocks noChangeAspect="1"/>
            </p:cNvPicPr>
            <p:nvPr/>
          </p:nvPicPr>
          <p:blipFill rotWithShape="1">
            <a:blip r:embed="rId11" cstate="hq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42385" y="3884295"/>
              <a:ext cx="662940" cy="647065"/>
            </a:xfrm>
            <a:prstGeom prst="rect">
              <a:avLst/>
            </a:prstGeom>
            <a:noFill/>
          </p:spPr>
        </p:pic>
      </p:grpSp>
      <p:grpSp>
        <p:nvGrpSpPr>
          <p:cNvPr id="8" name="组合 7"/>
          <p:cNvGrpSpPr/>
          <p:nvPr/>
        </p:nvGrpSpPr>
        <p:grpSpPr>
          <a:xfrm rot="0">
            <a:off x="4643755" y="1923415"/>
            <a:ext cx="1294765" cy="1116330"/>
            <a:chOff x="4643755" y="1923415"/>
            <a:chExt cx="1294765" cy="1116330"/>
          </a:xfrm>
        </p:grpSpPr>
        <p:sp>
          <p:nvSpPr>
            <p:cNvPr id="31" name="六边形 30"/>
            <p:cNvSpPr/>
            <p:nvPr/>
          </p:nvSpPr>
          <p:spPr>
            <a:xfrm>
              <a:off x="4643755" y="1923415"/>
              <a:ext cx="1294765" cy="1116330"/>
            </a:xfrm>
            <a:prstGeom prst="hexagon">
              <a:avLst/>
            </a:prstGeom>
            <a:solidFill>
              <a:schemeClr val="accent2"/>
            </a:solidFill>
            <a:ln w="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ctr">
              <a:noAutofit/>
            </a:bodyPr>
            <a:lstStyle/>
            <a:p>
              <a:pPr marL="0" indent="0" algn="ctr" defTabSz="91440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ko-KR" altLang="en-US" sz="1800">
                <a:latin typeface="Calibri" panose="020F0502020204030204" charset="0"/>
                <a:ea typeface="宋体" panose="02010600030101010101" pitchFamily="2" charset="-122"/>
                <a:cs typeface="+mn-cs"/>
              </a:endParaRPr>
            </a:p>
          </p:txBody>
        </p:sp>
        <p:pic>
          <p:nvPicPr>
            <p:cNvPr id="11271" name="Picture 11270" descr="C:/Users/Administrator/AppData/Roaming/JisuOffice/ETemp/24828_9617176/image64.png"/>
            <p:cNvPicPr>
              <a:picLocks noChangeAspect="1"/>
            </p:cNvPicPr>
            <p:nvPr/>
          </p:nvPicPr>
          <p:blipFill rotWithShape="1">
            <a:blip r:embed="rId13" cstate="hqprint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58715" y="2155190"/>
              <a:ext cx="589280" cy="609600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 advClick="0" advTm="0">
        <p:push dir="d"/>
      </p:transition>
    </mc:Choice>
    <mc:Fallback>
      <p:transition spd="slow" advClick="0" advTm="0">
        <p:push dir="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5" name="ÃÂ§ÃÂ¿ÃÂ»ÃÂ¤ÃÂ¹ÃÂ¦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2" grpId="0"/>
      <p:bldP spid="43" grpId="0"/>
      <p:bldP spid="55" grpId="0"/>
      <p:bldP spid="56" grpId="0"/>
      <p:bldP spid="5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0"/>
            <a:ext cx="9144635" cy="892175"/>
          </a:xfrm>
          <a:prstGeom prst="rect">
            <a:avLst/>
          </a:prstGeom>
          <a:solidFill>
            <a:schemeClr val="accent2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>
            <a:noAutofit/>
          </a:bodyPr>
          <a:lstStyle/>
          <a:p>
            <a:pPr marL="0" indent="0" algn="ctr" defTabSz="91440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800">
              <a:latin typeface="Calibri" panose="020F0502020204030204" charset="0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 rot="0">
            <a:off x="467360" y="353060"/>
            <a:ext cx="2873375" cy="553720"/>
            <a:chOff x="467360" y="353060"/>
            <a:chExt cx="2873375" cy="553720"/>
          </a:xfrm>
        </p:grpSpPr>
        <p:sp>
          <p:nvSpPr>
            <p:cNvPr id="3" name="TextBox 2"/>
            <p:cNvSpPr txBox="1"/>
            <p:nvPr/>
          </p:nvSpPr>
          <p:spPr>
            <a:xfrm>
              <a:off x="467360" y="353060"/>
              <a:ext cx="1708150" cy="554355"/>
            </a:xfrm>
            <a:prstGeom prst="rect">
              <a:avLst/>
            </a:prstGeom>
            <a:noFill/>
          </p:spPr>
          <p:txBody>
            <a:bodyPr vert="horz" wrap="none" lIns="91440" tIns="45720" rIns="91440" bIns="45720" numCol="1" anchor="t">
              <a:spAutoFit/>
            </a:bodyPr>
            <a:lstStyle/>
            <a:p>
              <a:pPr marL="0" indent="0" algn="l" defTabSz="91440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r>
                <a:rPr lang="zh-CN" altLang="en-US" sz="30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合作单位</a:t>
              </a:r>
              <a:endParaRPr lang="ko-KR" altLang="en-US" sz="3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2061210" y="368935"/>
              <a:ext cx="1280160" cy="524510"/>
            </a:xfrm>
            <a:prstGeom prst="rect">
              <a:avLst/>
            </a:prstGeom>
            <a:noFill/>
          </p:spPr>
          <p:txBody>
            <a:bodyPr vert="horz" wrap="none" lIns="91440" tIns="45720" rIns="91440" bIns="45720" numCol="1" anchor="t">
              <a:spAutoFit/>
            </a:bodyPr>
            <a:lstStyle/>
            <a:p>
              <a:pPr marL="0" indent="0" algn="l" defTabSz="91440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ko-KR" altLang="en-US" sz="1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marL="0" indent="0" algn="l" defTabSz="91440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r>
                <a:rPr lang="en-US" altLang="zh-CN" sz="14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CUSTOMERS</a:t>
              </a:r>
              <a:endParaRPr lang="ko-KR" altLang="en-US" sz="1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pic>
        <p:nvPicPr>
          <p:cNvPr id="40" name="Picture 39" descr="C:/Users/Administrator/AppData/Roaming/JisuOffice/ETemp/24828_9617176/image37.png"/>
          <p:cNvPicPr>
            <a:picLocks noChangeAspect="1"/>
          </p:cNvPicPr>
          <p:nvPr/>
        </p:nvPicPr>
        <p:blipFill rotWithShape="1">
          <a:blip r:embed="rId1" cstate="hq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3703320" y="2571750"/>
            <a:ext cx="941705" cy="797560"/>
          </a:xfrm>
          <a:prstGeom prst="rect">
            <a:avLst/>
          </a:prstGeom>
          <a:noFill/>
        </p:spPr>
      </p:pic>
      <p:sp>
        <p:nvSpPr>
          <p:cNvPr id="41" name="TextBox 40"/>
          <p:cNvSpPr txBox="1"/>
          <p:nvPr/>
        </p:nvSpPr>
        <p:spPr>
          <a:xfrm>
            <a:off x="4698365" y="965835"/>
            <a:ext cx="1172210" cy="64643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>
            <a:spAutoFit/>
          </a:bodyPr>
          <a:lstStyle/>
          <a:p>
            <a:pPr marL="0" indent="0" algn="l" defTabSz="91440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苏州顺浩建设工程有限公司</a:t>
            </a:r>
            <a:endParaRPr lang="ko-KR" altLang="en-US" sz="1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l" defTabSz="91440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942965" y="2141855"/>
            <a:ext cx="1233805" cy="46164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>
            <a:spAutoFit/>
          </a:bodyPr>
          <a:lstStyle/>
          <a:p>
            <a:pPr marL="0" indent="0" algn="l" defTabSz="91440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江苏苏通建设</a:t>
            </a: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工程有限公司</a:t>
            </a:r>
            <a:endParaRPr lang="ko-KR" altLang="en-US" sz="1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940425" y="3348990"/>
            <a:ext cx="1236345" cy="46037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>
            <a:spAutoFit/>
          </a:bodyPr>
          <a:lstStyle/>
          <a:p>
            <a:pPr marL="0" indent="0" algn="l" defTabSz="91440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浙江长业建设集团有限公司</a:t>
            </a:r>
            <a:endParaRPr lang="zh-CN" sz="1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1298575" y="3320415"/>
            <a:ext cx="1162685" cy="46037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>
            <a:spAutoFit/>
          </a:bodyPr>
          <a:lstStyle/>
          <a:p>
            <a:pPr marL="0" indent="0" algn="r" defTabSz="91440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上海凯欣</a:t>
            </a:r>
            <a:r>
              <a:rPr lang="zh-CN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建设集团有限公司</a:t>
            </a:r>
            <a:endParaRPr lang="zh-CN" sz="1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1279525" y="2135505"/>
            <a:ext cx="1181100" cy="46037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>
            <a:spAutoFit/>
          </a:bodyPr>
          <a:lstStyle/>
          <a:p>
            <a:pPr marL="0" indent="0" algn="l" defTabSz="91440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南通市第</a:t>
            </a:r>
            <a:r>
              <a:rPr lang="zh-CN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三</a:t>
            </a:r>
            <a:r>
              <a:rPr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集团有限公司</a:t>
            </a:r>
            <a:endParaRPr lang="ko-KR" altLang="en-US" sz="1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2513965" y="4371975"/>
            <a:ext cx="1123315" cy="46037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>
            <a:spAutoFit/>
          </a:bodyPr>
          <a:lstStyle/>
          <a:p>
            <a:pPr marL="0" indent="0" algn="l" defTabSz="91440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浙江中成建工</a:t>
            </a:r>
            <a:r>
              <a:rPr lang="zh-CN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集团有限公司</a:t>
            </a:r>
            <a:endParaRPr lang="zh-CN" sz="1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 rot="0">
            <a:off x="3569970" y="1311910"/>
            <a:ext cx="1294765" cy="1116330"/>
            <a:chOff x="3569970" y="1311910"/>
            <a:chExt cx="1294765" cy="1116330"/>
          </a:xfrm>
        </p:grpSpPr>
        <p:sp>
          <p:nvSpPr>
            <p:cNvPr id="4" name="六边形 3"/>
            <p:cNvSpPr/>
            <p:nvPr/>
          </p:nvSpPr>
          <p:spPr>
            <a:xfrm>
              <a:off x="3569970" y="1311910"/>
              <a:ext cx="1295400" cy="1116965"/>
            </a:xfrm>
            <a:prstGeom prst="hexagon">
              <a:avLst/>
            </a:prstGeom>
            <a:solidFill>
              <a:schemeClr val="accent4"/>
            </a:solidFill>
            <a:ln w="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ctr">
              <a:noAutofit/>
            </a:bodyPr>
            <a:lstStyle/>
            <a:p>
              <a:pPr marL="0" indent="0" algn="ctr" defTabSz="91440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ko-KR" altLang="en-US" sz="1800">
                <a:latin typeface="Calibri" panose="020F0502020204030204" charset="0"/>
                <a:ea typeface="宋体" panose="02010600030101010101" pitchFamily="2" charset="-122"/>
                <a:cs typeface="+mn-cs"/>
              </a:endParaRPr>
            </a:p>
          </p:txBody>
        </p:sp>
        <p:pic>
          <p:nvPicPr>
            <p:cNvPr id="11266" name="Picture 11265" descr="C:/Users/Administrator/AppData/Roaming/JisuOffice/ETemp/24828_9617176/image59.png"/>
            <p:cNvPicPr>
              <a:picLocks noChangeAspect="1"/>
            </p:cNvPicPr>
            <p:nvPr/>
          </p:nvPicPr>
          <p:blipFill rotWithShape="1">
            <a:blip r:embed="rId3" cstate="hq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87470" y="1605280"/>
              <a:ext cx="675640" cy="532130"/>
            </a:xfrm>
            <a:prstGeom prst="rect">
              <a:avLst/>
            </a:prstGeom>
            <a:noFill/>
          </p:spPr>
        </p:pic>
      </p:grpSp>
      <p:grpSp>
        <p:nvGrpSpPr>
          <p:cNvPr id="12" name="组合 11"/>
          <p:cNvGrpSpPr/>
          <p:nvPr/>
        </p:nvGrpSpPr>
        <p:grpSpPr>
          <a:xfrm rot="0">
            <a:off x="2445385" y="3112135"/>
            <a:ext cx="1294765" cy="1116330"/>
            <a:chOff x="2445385" y="3112135"/>
            <a:chExt cx="1294765" cy="1116330"/>
          </a:xfrm>
        </p:grpSpPr>
        <p:sp>
          <p:nvSpPr>
            <p:cNvPr id="38" name="六边形 37"/>
            <p:cNvSpPr/>
            <p:nvPr/>
          </p:nvSpPr>
          <p:spPr>
            <a:xfrm>
              <a:off x="2445385" y="3112135"/>
              <a:ext cx="1294765" cy="1116330"/>
            </a:xfrm>
            <a:prstGeom prst="hexagon">
              <a:avLst/>
            </a:prstGeom>
            <a:solidFill>
              <a:schemeClr val="accent4"/>
            </a:solidFill>
            <a:ln w="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ctr">
              <a:noAutofit/>
            </a:bodyPr>
            <a:lstStyle/>
            <a:p>
              <a:pPr marL="0" indent="0" algn="ctr" defTabSz="91440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ko-KR" altLang="en-US" sz="1800">
                <a:latin typeface="Calibri" panose="020F0502020204030204" charset="0"/>
                <a:ea typeface="宋体" panose="02010600030101010101" pitchFamily="2" charset="-122"/>
                <a:cs typeface="+mn-cs"/>
              </a:endParaRPr>
            </a:p>
          </p:txBody>
        </p:sp>
        <p:pic>
          <p:nvPicPr>
            <p:cNvPr id="11267" name="Picture 11266" descr="C:/Users/Administrator/AppData/Roaming/JisuOffice/ETemp/24828_9617176/image60.png"/>
            <p:cNvPicPr>
              <a:picLocks noChangeAspect="1"/>
            </p:cNvPicPr>
            <p:nvPr/>
          </p:nvPicPr>
          <p:blipFill rotWithShape="1">
            <a:blip r:embed="rId5" cstate="hq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56865" y="3384550"/>
              <a:ext cx="483870" cy="622300"/>
            </a:xfrm>
            <a:prstGeom prst="rect">
              <a:avLst/>
            </a:prstGeom>
            <a:noFill/>
          </p:spPr>
        </p:pic>
      </p:grpSp>
      <p:grpSp>
        <p:nvGrpSpPr>
          <p:cNvPr id="13" name="组合 12"/>
          <p:cNvGrpSpPr/>
          <p:nvPr/>
        </p:nvGrpSpPr>
        <p:grpSpPr>
          <a:xfrm rot="0">
            <a:off x="2445385" y="1923415"/>
            <a:ext cx="1294765" cy="1116330"/>
            <a:chOff x="2445385" y="1923415"/>
            <a:chExt cx="1294765" cy="1116330"/>
          </a:xfrm>
        </p:grpSpPr>
        <p:sp>
          <p:nvSpPr>
            <p:cNvPr id="39" name="六边形 38"/>
            <p:cNvSpPr/>
            <p:nvPr/>
          </p:nvSpPr>
          <p:spPr>
            <a:xfrm>
              <a:off x="2445385" y="1923415"/>
              <a:ext cx="1294765" cy="1116330"/>
            </a:xfrm>
            <a:prstGeom prst="hexagon">
              <a:avLst/>
            </a:prstGeom>
            <a:solidFill>
              <a:schemeClr val="accent2"/>
            </a:solidFill>
            <a:ln w="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ctr">
              <a:noAutofit/>
            </a:bodyPr>
            <a:lstStyle/>
            <a:p>
              <a:pPr marL="0" indent="0" algn="ctr" defTabSz="91440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ko-KR" altLang="en-US" sz="1800">
                <a:latin typeface="Calibri" panose="020F0502020204030204" charset="0"/>
                <a:ea typeface="宋体" panose="02010600030101010101" pitchFamily="2" charset="-122"/>
                <a:cs typeface="+mn-cs"/>
              </a:endParaRPr>
            </a:p>
          </p:txBody>
        </p:sp>
        <p:pic>
          <p:nvPicPr>
            <p:cNvPr id="11268" name="Picture 11267" descr="C:/Users/Administrator/AppData/Roaming/JisuOffice/ETemp/24828_9617176/image61.png"/>
            <p:cNvPicPr>
              <a:picLocks noChangeAspect="1"/>
            </p:cNvPicPr>
            <p:nvPr/>
          </p:nvPicPr>
          <p:blipFill rotWithShape="1">
            <a:blip r:embed="rId7" cstate="hq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33675" y="2159635"/>
              <a:ext cx="641985" cy="561975"/>
            </a:xfrm>
            <a:prstGeom prst="rect">
              <a:avLst/>
            </a:prstGeom>
            <a:noFill/>
          </p:spPr>
        </p:pic>
      </p:grpSp>
      <p:grpSp>
        <p:nvGrpSpPr>
          <p:cNvPr id="9" name="组合 8"/>
          <p:cNvGrpSpPr/>
          <p:nvPr/>
        </p:nvGrpSpPr>
        <p:grpSpPr>
          <a:xfrm rot="0">
            <a:off x="4643755" y="3112135"/>
            <a:ext cx="1294765" cy="1116330"/>
            <a:chOff x="4643755" y="3112135"/>
            <a:chExt cx="1294765" cy="1116330"/>
          </a:xfrm>
        </p:grpSpPr>
        <p:sp>
          <p:nvSpPr>
            <p:cNvPr id="32" name="六边形 31"/>
            <p:cNvSpPr/>
            <p:nvPr/>
          </p:nvSpPr>
          <p:spPr>
            <a:xfrm>
              <a:off x="4643755" y="3112135"/>
              <a:ext cx="1294765" cy="1116330"/>
            </a:xfrm>
            <a:prstGeom prst="hexagon">
              <a:avLst/>
            </a:prstGeom>
            <a:solidFill>
              <a:schemeClr val="accent4"/>
            </a:solidFill>
            <a:ln w="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ctr">
              <a:noAutofit/>
            </a:bodyPr>
            <a:lstStyle/>
            <a:p>
              <a:pPr marL="0" indent="0" algn="ctr" defTabSz="91440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ko-KR" altLang="en-US" sz="1800">
                <a:latin typeface="Calibri" panose="020F0502020204030204" charset="0"/>
                <a:ea typeface="宋体" panose="02010600030101010101" pitchFamily="2" charset="-122"/>
                <a:cs typeface="+mn-cs"/>
              </a:endParaRPr>
            </a:p>
          </p:txBody>
        </p:sp>
        <p:pic>
          <p:nvPicPr>
            <p:cNvPr id="11269" name="Picture 11268" descr="C:/Users/Administrator/AppData/Roaming/JisuOffice/ETemp/24828_9617176/image62.png"/>
            <p:cNvPicPr>
              <a:picLocks noChangeAspect="1"/>
            </p:cNvPicPr>
            <p:nvPr/>
          </p:nvPicPr>
          <p:blipFill rotWithShape="1">
            <a:blip r:embed="rId9" cstate="hqprint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06340" y="3411855"/>
              <a:ext cx="647700" cy="567055"/>
            </a:xfrm>
            <a:prstGeom prst="rect">
              <a:avLst/>
            </a:prstGeom>
            <a:noFill/>
          </p:spPr>
        </p:pic>
      </p:grpSp>
      <p:grpSp>
        <p:nvGrpSpPr>
          <p:cNvPr id="10" name="组合 9"/>
          <p:cNvGrpSpPr/>
          <p:nvPr/>
        </p:nvGrpSpPr>
        <p:grpSpPr>
          <a:xfrm rot="0">
            <a:off x="3526155" y="3676015"/>
            <a:ext cx="1294765" cy="1116330"/>
            <a:chOff x="3526155" y="3676015"/>
            <a:chExt cx="1294765" cy="1116330"/>
          </a:xfrm>
        </p:grpSpPr>
        <p:sp>
          <p:nvSpPr>
            <p:cNvPr id="33" name="六边形 32"/>
            <p:cNvSpPr/>
            <p:nvPr/>
          </p:nvSpPr>
          <p:spPr>
            <a:xfrm>
              <a:off x="3526155" y="3676015"/>
              <a:ext cx="1294765" cy="1116330"/>
            </a:xfrm>
            <a:prstGeom prst="hexagon">
              <a:avLst/>
            </a:prstGeom>
            <a:solidFill>
              <a:schemeClr val="accent2"/>
            </a:solidFill>
            <a:ln w="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ctr">
              <a:noAutofit/>
            </a:bodyPr>
            <a:lstStyle/>
            <a:p>
              <a:pPr marL="0" indent="0" algn="ctr" defTabSz="91440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ko-KR" altLang="en-US" sz="1800">
                <a:latin typeface="Calibri" panose="020F0502020204030204" charset="0"/>
                <a:ea typeface="宋体" panose="02010600030101010101" pitchFamily="2" charset="-122"/>
                <a:cs typeface="+mn-cs"/>
              </a:endParaRPr>
            </a:p>
          </p:txBody>
        </p:sp>
        <p:pic>
          <p:nvPicPr>
            <p:cNvPr id="11270" name="Picture 11269" descr="C:/Users/Administrator/AppData/Roaming/JisuOffice/ETemp/24828_9617176/image63.png"/>
            <p:cNvPicPr>
              <a:picLocks noChangeAspect="1"/>
            </p:cNvPicPr>
            <p:nvPr/>
          </p:nvPicPr>
          <p:blipFill rotWithShape="1">
            <a:blip r:embed="rId11" cstate="hq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42385" y="3884295"/>
              <a:ext cx="662940" cy="647065"/>
            </a:xfrm>
            <a:prstGeom prst="rect">
              <a:avLst/>
            </a:prstGeom>
            <a:noFill/>
          </p:spPr>
        </p:pic>
      </p:grpSp>
      <p:grpSp>
        <p:nvGrpSpPr>
          <p:cNvPr id="8" name="组合 7"/>
          <p:cNvGrpSpPr/>
          <p:nvPr/>
        </p:nvGrpSpPr>
        <p:grpSpPr>
          <a:xfrm rot="0">
            <a:off x="4643755" y="1923415"/>
            <a:ext cx="1294765" cy="1116330"/>
            <a:chOff x="4643755" y="1923415"/>
            <a:chExt cx="1294765" cy="1116330"/>
          </a:xfrm>
        </p:grpSpPr>
        <p:sp>
          <p:nvSpPr>
            <p:cNvPr id="31" name="六边形 30"/>
            <p:cNvSpPr/>
            <p:nvPr/>
          </p:nvSpPr>
          <p:spPr>
            <a:xfrm>
              <a:off x="4643755" y="1923415"/>
              <a:ext cx="1294765" cy="1116330"/>
            </a:xfrm>
            <a:prstGeom prst="hexagon">
              <a:avLst/>
            </a:prstGeom>
            <a:solidFill>
              <a:schemeClr val="accent2"/>
            </a:solidFill>
            <a:ln w="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ctr">
              <a:noAutofit/>
            </a:bodyPr>
            <a:lstStyle/>
            <a:p>
              <a:pPr marL="0" indent="0" algn="ctr" defTabSz="91440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ko-KR" altLang="en-US" sz="1800">
                <a:latin typeface="Calibri" panose="020F0502020204030204" charset="0"/>
                <a:ea typeface="宋体" panose="02010600030101010101" pitchFamily="2" charset="-122"/>
                <a:cs typeface="+mn-cs"/>
              </a:endParaRPr>
            </a:p>
          </p:txBody>
        </p:sp>
        <p:pic>
          <p:nvPicPr>
            <p:cNvPr id="11271" name="Picture 11270" descr="C:/Users/Administrator/AppData/Roaming/JisuOffice/ETemp/24828_9617176/image64.png"/>
            <p:cNvPicPr>
              <a:picLocks noChangeAspect="1"/>
            </p:cNvPicPr>
            <p:nvPr/>
          </p:nvPicPr>
          <p:blipFill rotWithShape="1">
            <a:blip r:embed="rId13" cstate="hqprint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58715" y="2155190"/>
              <a:ext cx="589280" cy="609600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 advClick="0" advTm="0">
        <p:push dir="d"/>
      </p:transition>
    </mc:Choice>
    <mc:Fallback>
      <p:transition spd="slow" advClick="0" advTm="0">
        <p:push dir="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5" name="ÃÂ§ÃÂ¿ÃÂ»ÃÂ¤ÃÂ¹ÃÂ¦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2" grpId="0"/>
      <p:bldP spid="43" grpId="0"/>
      <p:bldP spid="55" grpId="0"/>
      <p:bldP spid="56" grpId="0"/>
      <p:bldP spid="5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extBox 52"/>
          <p:cNvSpPr txBox="1"/>
          <p:nvPr/>
        </p:nvSpPr>
        <p:spPr>
          <a:xfrm>
            <a:off x="2195830" y="2130425"/>
            <a:ext cx="2236470" cy="7080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40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联系我们</a:t>
            </a:r>
            <a:endParaRPr lang="zh-CN" altLang="en-US" sz="4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395980" y="2706370"/>
            <a:ext cx="3429000" cy="7080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CONTACT US</a:t>
            </a:r>
            <a:endParaRPr lang="en-US" altLang="zh-CN" sz="4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4432300" y="1285240"/>
            <a:ext cx="1377315" cy="1377315"/>
            <a:chOff x="4432300" y="1285240"/>
            <a:chExt cx="1377315" cy="1377315"/>
          </a:xfrm>
        </p:grpSpPr>
        <p:sp>
          <p:nvSpPr>
            <p:cNvPr id="36" name="椭圆 35"/>
            <p:cNvSpPr/>
            <p:nvPr/>
          </p:nvSpPr>
          <p:spPr>
            <a:xfrm>
              <a:off x="4432300" y="1285240"/>
              <a:ext cx="1377315" cy="1377315"/>
            </a:xfrm>
            <a:prstGeom prst="ellipse">
              <a:avLst/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pic>
          <p:nvPicPr>
            <p:cNvPr id="6146" name="Picture 2"/>
            <p:cNvPicPr>
              <a:picLocks noChangeAspect="1" noChangeArrowheads="1"/>
            </p:cNvPicPr>
            <p:nvPr/>
          </p:nvPicPr>
          <p:blipFill rotWithShape="1">
            <a:blip r:embed="rId1" cstate="print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380" t="14425" r="25181" b="12440"/>
            <a:stretch>
              <a:fillRect/>
            </a:stretch>
          </p:blipFill>
          <p:spPr bwMode="auto">
            <a:xfrm>
              <a:off x="4739005" y="1468120"/>
              <a:ext cx="780415" cy="11004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147" name="TextBox 6146"/>
          <p:cNvSpPr txBox="1"/>
          <p:nvPr/>
        </p:nvSpPr>
        <p:spPr>
          <a:xfrm>
            <a:off x="2915920" y="3282315"/>
            <a:ext cx="3081655" cy="368935"/>
          </a:xfrm>
          <a:prstGeom prst="rect">
            <a:avLst/>
          </a:prstGeom>
          <a:noFill/>
        </p:spPr>
        <p:txBody>
          <a:bodyPr vert="horz" wrap="none" lIns="91440" tIns="45720" rIns="91440" bIns="45720" numCol="1" anchor="t">
            <a:spAutoFit/>
          </a:bodyPr>
          <a:lstStyle/>
          <a:p>
            <a:pPr marL="0" indent="0" algn="l" defTabSz="91440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zh-CN" sz="18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         </a:t>
            </a:r>
            <a:r>
              <a:rPr lang="zh-CN" altLang="en-US" sz="18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江苏宝翔劳务有限公司</a:t>
            </a:r>
            <a:endParaRPr lang="ko-KR" altLang="en-US" sz="18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6148" name="图片 614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6735" y="3311525"/>
            <a:ext cx="474345" cy="34925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700" advClick="0" advTm="0">
        <p:fade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Ã¦ÂÂ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3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3" grpId="1" animBg="1"/>
      <p:bldP spid="2" grpId="2" animBg="1"/>
      <p:bldP spid="6147" grpId="3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467360" y="353060"/>
            <a:ext cx="2914650" cy="553720"/>
            <a:chOff x="467360" y="353060"/>
            <a:chExt cx="2914650" cy="553720"/>
          </a:xfrm>
        </p:grpSpPr>
        <p:sp>
          <p:nvSpPr>
            <p:cNvPr id="3" name="TextBox 2"/>
            <p:cNvSpPr txBox="1"/>
            <p:nvPr/>
          </p:nvSpPr>
          <p:spPr>
            <a:xfrm>
              <a:off x="467360" y="353060"/>
              <a:ext cx="1723390" cy="5537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000" dirty="0" smtClean="0">
                  <a:solidFill>
                    <a:schemeClr val="accent2"/>
                  </a:solidFill>
                  <a:latin typeface="微软雅黑" panose="020B0503020204020204" charset="-122"/>
                  <a:ea typeface="微软雅黑" panose="020B0503020204020204" charset="-122"/>
                </a:rPr>
                <a:t>联系我们</a:t>
              </a:r>
              <a:endParaRPr lang="zh-CN" altLang="en-US" sz="1400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2061210" y="368935"/>
              <a:ext cx="1320800" cy="52324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altLang="zh-CN" sz="1400" dirty="0" smtClean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r>
                <a:rPr lang="en-US" altLang="zh-CN" sz="1400" dirty="0" smtClean="0">
                  <a:solidFill>
                    <a:schemeClr val="accent2"/>
                  </a:solidFill>
                  <a:latin typeface="微软雅黑" panose="020B0503020204020204" charset="-122"/>
                  <a:ea typeface="微软雅黑" panose="020B0503020204020204" charset="-122"/>
                </a:rPr>
                <a:t>CONTACT </a:t>
              </a:r>
              <a:r>
                <a:rPr lang="en-US" altLang="zh-CN" sz="1400" dirty="0">
                  <a:solidFill>
                    <a:schemeClr val="accent2"/>
                  </a:solidFill>
                  <a:latin typeface="微软雅黑" panose="020B0503020204020204" charset="-122"/>
                  <a:ea typeface="微软雅黑" panose="020B0503020204020204" charset="-122"/>
                </a:rPr>
                <a:t>US</a:t>
              </a:r>
              <a:endParaRPr lang="en-US" altLang="zh-CN" sz="1400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4078605" y="1518920"/>
            <a:ext cx="4321175" cy="285940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>
            <a:spAutoFit/>
          </a:bodyPr>
          <a:lstStyle/>
          <a:p>
            <a:pPr marL="0" indent="0" algn="l" defTabSz="914400" eaLnBrk="1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240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</a:rPr>
              <a:t>江苏宝翔劳务有限公司</a:t>
            </a:r>
            <a:endParaRPr lang="ko-KR" altLang="en-US" sz="2400">
              <a:solidFill>
                <a:schemeClr val="accent2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l" defTabSz="914400" eaLnBrk="1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地址：</a:t>
            </a:r>
            <a:r>
              <a: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苏州市虎丘区长江路465号3022室</a:t>
            </a:r>
            <a:br>
              <a: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</a:br>
            <a:r>
              <a: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电话：</a:t>
            </a:r>
            <a:r>
              <a:rPr lang="en-US" altLang="zh-CN" sz="16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0512-</a:t>
            </a:r>
            <a:r>
              <a:rPr lang="en-US" altLang="zh-CN" sz="16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66900895</a:t>
            </a:r>
            <a:br>
              <a:rPr lang="en-US" altLang="zh-CN" sz="16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</a:br>
            <a:r>
              <a: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手机：</a:t>
            </a:r>
            <a:r>
              <a:rPr lang="en-US" altLang="zh-CN" sz="16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13</a:t>
            </a:r>
            <a:r>
              <a:rPr lang="en-US" altLang="zh-CN" sz="16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812701095</a:t>
            </a:r>
            <a:br>
              <a:rPr lang="en-US" altLang="zh-CN" sz="16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</a:br>
            <a:r>
              <a: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传真：</a:t>
            </a:r>
            <a:r>
              <a:rPr lang="en-US" altLang="zh-CN" sz="16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0512-</a:t>
            </a:r>
            <a:r>
              <a:rPr lang="en-US" altLang="zh-CN" sz="16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66900895</a:t>
            </a:r>
            <a:br>
              <a:rPr lang="en-US" altLang="zh-CN" sz="16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</a:br>
            <a:r>
              <a: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邮箱：</a:t>
            </a:r>
            <a:r>
              <a:rPr lang="en-US" altLang="zh-CN" sz="16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1294765896</a:t>
            </a:r>
            <a:r>
              <a:rPr lang="en-US" altLang="zh-CN" sz="16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@qq.com</a:t>
            </a:r>
            <a:endParaRPr lang="ko-KR" altLang="en-US" sz="160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l" defTabSz="914400" eaLnBrk="1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zh-CN" sz="16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网址：www.jsbxlw.com</a:t>
            </a:r>
            <a:endParaRPr lang="ko-KR" altLang="en-US" sz="160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6" name="图片 25" descr="C:/Users/Administrator/AppData/Roaming/JisuOffice/ETemp/24828_9617176/fImage4132312267421.jpeg"/>
          <p:cNvPicPr>
            <a:picLocks noChangeAspect="1"/>
          </p:cNvPicPr>
          <p:nvPr/>
        </p:nvPicPr>
        <p:blipFill rotWithShape="1">
          <a:blip r:embed="rId1" cstate="hqprint"/>
          <a:srcRect/>
          <a:stretch>
            <a:fillRect/>
          </a:stretch>
        </p:blipFill>
        <p:spPr>
          <a:xfrm>
            <a:off x="1208405" y="2025650"/>
            <a:ext cx="2380615" cy="2122805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Click="0" advTm="0">
        <p14:reveal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1965" y="1762125"/>
            <a:ext cx="542925" cy="696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132455" y="3435985"/>
            <a:ext cx="2875915" cy="7080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0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Thank You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01390" y="4013200"/>
            <a:ext cx="2138680" cy="4298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期待与您的合作</a:t>
            </a:r>
            <a:endParaRPr lang="zh-CN" altLang="en-US" sz="2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4491355" y="913765"/>
            <a:ext cx="144145" cy="14414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4491355" y="3145790"/>
            <a:ext cx="144145" cy="14414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 rot="5400000">
            <a:off x="5615940" y="2038350"/>
            <a:ext cx="144145" cy="14414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 rot="5400000">
            <a:off x="3383915" y="2038350"/>
            <a:ext cx="144145" cy="14414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 rot="2700000">
            <a:off x="5283200" y="1242060"/>
            <a:ext cx="144145" cy="14414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 rot="2700000">
            <a:off x="3704590" y="2820670"/>
            <a:ext cx="144145" cy="14414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 rot="8100000">
            <a:off x="5283200" y="2832735"/>
            <a:ext cx="144145" cy="14414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 rot="8100000">
            <a:off x="3704590" y="1254125"/>
            <a:ext cx="144145" cy="14414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椭圆 50"/>
          <p:cNvSpPr/>
          <p:nvPr/>
        </p:nvSpPr>
        <p:spPr>
          <a:xfrm rot="1320000">
            <a:off x="4911725" y="992505"/>
            <a:ext cx="144145" cy="14414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椭圆 51"/>
          <p:cNvSpPr/>
          <p:nvPr/>
        </p:nvSpPr>
        <p:spPr>
          <a:xfrm rot="1320000">
            <a:off x="4075430" y="3061970"/>
            <a:ext cx="144145" cy="14414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椭圆 48"/>
          <p:cNvSpPr/>
          <p:nvPr/>
        </p:nvSpPr>
        <p:spPr>
          <a:xfrm rot="6720000">
            <a:off x="5533390" y="2456180"/>
            <a:ext cx="144145" cy="14414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椭圆 49"/>
          <p:cNvSpPr/>
          <p:nvPr/>
        </p:nvSpPr>
        <p:spPr>
          <a:xfrm rot="6720000">
            <a:off x="3463290" y="1619885"/>
            <a:ext cx="144145" cy="14414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椭圆 44"/>
          <p:cNvSpPr/>
          <p:nvPr/>
        </p:nvSpPr>
        <p:spPr>
          <a:xfrm rot="4020000">
            <a:off x="5522595" y="1593215"/>
            <a:ext cx="144145" cy="14414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椭圆 45"/>
          <p:cNvSpPr/>
          <p:nvPr/>
        </p:nvSpPr>
        <p:spPr>
          <a:xfrm rot="4020000">
            <a:off x="3467735" y="2465705"/>
            <a:ext cx="144145" cy="14414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椭圆 42"/>
          <p:cNvSpPr/>
          <p:nvPr/>
        </p:nvSpPr>
        <p:spPr>
          <a:xfrm rot="9420000">
            <a:off x="4926965" y="3067685"/>
            <a:ext cx="144145" cy="14414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椭圆 43"/>
          <p:cNvSpPr/>
          <p:nvPr/>
        </p:nvSpPr>
        <p:spPr>
          <a:xfrm rot="9420000">
            <a:off x="4054475" y="1012825"/>
            <a:ext cx="144145" cy="14414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700" advClick="0" advTm="0">
        <p:fade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8" presetClass="emph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Rot by="21600000">
                                      <p:cBhvr>
                                        <p:cTn id="59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0" presetID="16" presetClass="entr" presetSubtype="37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)">
                                      <p:cBhvr>
                                        <p:cTn id="6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6" presetClass="entr" presetSubtype="37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)">
                                      <p:cBhvr>
                                        <p:cTn id="6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5" grpId="0" animBg="1"/>
      <p:bldP spid="9" grpId="0" animBg="1"/>
      <p:bldP spid="12" grpId="0" animBg="1"/>
      <p:bldP spid="13" grpId="0" animBg="1"/>
      <p:bldP spid="20" grpId="0" animBg="1"/>
      <p:bldP spid="21" grpId="0" animBg="1"/>
      <p:bldP spid="18" grpId="0" animBg="1"/>
      <p:bldP spid="19" grpId="0" animBg="1"/>
      <p:bldP spid="51" grpId="0" animBg="1"/>
      <p:bldP spid="52" grpId="0" animBg="1"/>
      <p:bldP spid="49" grpId="0" animBg="1"/>
      <p:bldP spid="50" grpId="0" animBg="1"/>
      <p:bldP spid="45" grpId="0" animBg="1"/>
      <p:bldP spid="46" grpId="0" animBg="1"/>
      <p:bldP spid="43" grpId="0" animBg="1"/>
      <p:bldP spid="44" grpId="0" animBg="1"/>
    </p:bldLst>
  </p:timing>
</p:sld>
</file>

<file path=ppt/theme/theme1.xml><?xml version="1.0" encoding="utf-8"?>
<a:theme xmlns:a="http://schemas.openxmlformats.org/drawingml/2006/main" name="Office 主题">
  <a:themeElements>
    <a:clrScheme name="自定义 11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00B0F0"/>
      </a:accent2>
      <a:accent3>
        <a:srgbClr val="00B0F0"/>
      </a:accent3>
      <a:accent4>
        <a:srgbClr val="FFC000"/>
      </a:accent4>
      <a:accent5>
        <a:srgbClr val="4BACC6"/>
      </a:accent5>
      <a:accent6>
        <a:srgbClr val="F79646"/>
      </a:accent6>
      <a:hlink>
        <a:srgbClr val="366092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98F66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2308</Words>
  <Application>WPS 演示</Application>
  <PresentationFormat/>
  <Paragraphs>234</Paragraphs>
  <Slides>23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1" baseType="lpstr">
      <vt:lpstr>Arial</vt:lpstr>
      <vt:lpstr>宋体</vt:lpstr>
      <vt:lpstr>Wingdings</vt:lpstr>
      <vt:lpstr>微软雅黑</vt:lpstr>
      <vt:lpstr>Calibri</vt:lpstr>
      <vt:lpstr>Impact</vt:lpstr>
      <vt:lpstr>Arial Unicode MS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  <Pages>23</Pag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阳光阳阳滴</cp:lastModifiedBy>
  <cp:revision>6</cp:revision>
  <dcterms:created xsi:type="dcterms:W3CDTF">2019-09-06T04:20:00Z</dcterms:created>
  <dcterms:modified xsi:type="dcterms:W3CDTF">2019-09-11T05:45:25Z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2052-11.1.0.8976</vt:lpwstr>
  </property>
</Properties>
</file>